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56" r:id="rId1"/>
    <p:sldMasterId id="2147483649" r:id="rId2"/>
    <p:sldMasterId id="2147483653" r:id="rId3"/>
    <p:sldMasterId id="2147483650" r:id="rId4"/>
    <p:sldMasterId id="2147483666" r:id="rId5"/>
    <p:sldMasterId id="2147483665" r:id="rId6"/>
    <p:sldMasterId id="2147483661" r:id="rId7"/>
    <p:sldMasterId id="2147483658" r:id="rId8"/>
    <p:sldMasterId id="2147483662" r:id="rId9"/>
    <p:sldMasterId id="2147483659" r:id="rId10"/>
    <p:sldMasterId id="2147483652" r:id="rId11"/>
    <p:sldMasterId id="2147483663" r:id="rId12"/>
    <p:sldMasterId id="2147483664" r:id="rId13"/>
    <p:sldMasterId id="2147483667" r:id="rId14"/>
    <p:sldMasterId id="2147483834" r:id="rId15"/>
    <p:sldMasterId id="2147483846" r:id="rId16"/>
    <p:sldMasterId id="2147483858" r:id="rId17"/>
    <p:sldMasterId id="2147484266" r:id="rId18"/>
  </p:sldMasterIdLst>
  <p:notesMasterIdLst>
    <p:notesMasterId r:id="rId49"/>
  </p:notesMasterIdLst>
  <p:sldIdLst>
    <p:sldId id="434" r:id="rId19"/>
    <p:sldId id="339" r:id="rId20"/>
    <p:sldId id="351" r:id="rId21"/>
    <p:sldId id="352" r:id="rId22"/>
    <p:sldId id="371" r:id="rId23"/>
    <p:sldId id="353" r:id="rId24"/>
    <p:sldId id="374" r:id="rId25"/>
    <p:sldId id="370" r:id="rId26"/>
    <p:sldId id="373" r:id="rId27"/>
    <p:sldId id="361" r:id="rId28"/>
    <p:sldId id="372" r:id="rId29"/>
    <p:sldId id="354" r:id="rId30"/>
    <p:sldId id="356" r:id="rId31"/>
    <p:sldId id="355" r:id="rId32"/>
    <p:sldId id="438" r:id="rId33"/>
    <p:sldId id="439" r:id="rId34"/>
    <p:sldId id="440" r:id="rId35"/>
    <p:sldId id="441" r:id="rId36"/>
    <p:sldId id="442" r:id="rId37"/>
    <p:sldId id="443" r:id="rId38"/>
    <p:sldId id="444" r:id="rId39"/>
    <p:sldId id="445" r:id="rId40"/>
    <p:sldId id="446" r:id="rId41"/>
    <p:sldId id="447" r:id="rId42"/>
    <p:sldId id="448" r:id="rId43"/>
    <p:sldId id="384" r:id="rId44"/>
    <p:sldId id="385" r:id="rId45"/>
    <p:sldId id="386" r:id="rId46"/>
    <p:sldId id="387" r:id="rId47"/>
    <p:sldId id="449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rush Script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48">
          <p15:clr>
            <a:srgbClr val="A4A3A4"/>
          </p15:clr>
        </p15:guide>
        <p15:guide id="3" orient="horz" pos="1082">
          <p15:clr>
            <a:srgbClr val="A4A3A4"/>
          </p15:clr>
        </p15:guide>
        <p15:guide id="4" orient="horz" pos="624">
          <p15:clr>
            <a:srgbClr val="A4A3A4"/>
          </p15:clr>
        </p15:guide>
        <p15:guide id="5" orient="horz" pos="89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3456">
          <p15:clr>
            <a:srgbClr val="A4A3A4"/>
          </p15:clr>
        </p15:guide>
        <p15:guide id="8" orient="horz" pos="3696">
          <p15:clr>
            <a:srgbClr val="A4A3A4"/>
          </p15:clr>
        </p15:guide>
        <p15:guide id="9" pos="4656">
          <p15:clr>
            <a:srgbClr val="A4A3A4"/>
          </p15:clr>
        </p15:guide>
        <p15:guide id="10" pos="1056">
          <p15:clr>
            <a:srgbClr val="A4A3A4"/>
          </p15:clr>
        </p15:guide>
        <p15:guide id="11" pos="811">
          <p15:clr>
            <a:srgbClr val="A4A3A4"/>
          </p15:clr>
        </p15:guide>
        <p15:guide id="12" pos="628">
          <p15:clr>
            <a:srgbClr val="A4A3A4"/>
          </p15:clr>
        </p15:guide>
        <p15:guide id="13" pos="410">
          <p15:clr>
            <a:srgbClr val="A4A3A4"/>
          </p15:clr>
        </p15:guide>
        <p15:guide id="14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C4"/>
    <a:srgbClr val="D12629"/>
    <a:srgbClr val="F0F0F1"/>
    <a:srgbClr val="B1C0DE"/>
    <a:srgbClr val="000000"/>
    <a:srgbClr val="33CCFF"/>
    <a:srgbClr val="275AFF"/>
    <a:srgbClr val="F0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9" autoAdjust="0"/>
    <p:restoredTop sz="78112" autoAdjust="0"/>
  </p:normalViewPr>
  <p:slideViewPr>
    <p:cSldViewPr>
      <p:cViewPr varScale="1">
        <p:scale>
          <a:sx n="61" d="100"/>
          <a:sy n="61" d="100"/>
        </p:scale>
        <p:origin x="1740" y="60"/>
      </p:cViewPr>
      <p:guideLst>
        <p:guide orient="horz" pos="2160"/>
        <p:guide orient="horz" pos="1248"/>
        <p:guide orient="horz" pos="1082"/>
        <p:guide orient="horz" pos="624"/>
        <p:guide orient="horz" pos="890"/>
        <p:guide orient="horz" pos="3984"/>
        <p:guide orient="horz" pos="3456"/>
        <p:guide orient="horz" pos="3696"/>
        <p:guide pos="4656"/>
        <p:guide pos="1056"/>
        <p:guide pos="811"/>
        <p:guide pos="628"/>
        <p:guide pos="410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2"/>
        <a:sy n="1" d="2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A8C9FBB-61C2-4C8C-B891-F14A7A7A83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63509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eaLnBrk="1" hangingPunct="1"/>
            <a:fld id="{37C5ABE3-70E5-414A-9398-3D7909DBE2A8}" type="slidenum">
              <a:rPr lang="en-US" altLang="en-US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1</a:t>
            </a:fld>
            <a:endParaRPr lang="en-US" altLang="en-US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C" altLang="en-US"/>
          </a:p>
        </p:txBody>
      </p:sp>
    </p:spTree>
    <p:extLst>
      <p:ext uri="{BB962C8B-B14F-4D97-AF65-F5344CB8AC3E}">
        <p14:creationId xmlns:p14="http://schemas.microsoft.com/office/powerpoint/2010/main" val="184107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180E2A68-A2F9-4793-88C7-EDF4982840A3}" type="slidenum">
              <a:rPr lang="en-US" altLang="en-US" sz="1200" smtClean="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758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48AFCF0F-C27E-4D53-B314-F833C047CCC2}" type="slidenum">
              <a:rPr lang="en-US" altLang="en-US" sz="1200" smtClean="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237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1BE24DCC-CD73-4348-B7B3-C5E5010B5A78}" type="slidenum">
              <a:rPr lang="en-US" altLang="en-US" sz="1200" smtClean="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510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2F2B3683-A4E6-4892-8476-7088DC5BC3A1}" type="slidenum">
              <a:rPr lang="en-US" altLang="en-US" sz="1200" smtClean="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344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BB0DED48-3994-4C9D-A84B-9930012174AB}" type="slidenum">
              <a:rPr lang="en-US" altLang="en-US" sz="1200" smtClean="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30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DFE46CD6-D8CA-4628-AF04-686D35737F16}" type="slidenum">
              <a:rPr lang="en-US" altLang="en-US" sz="1200" smtClean="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590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43BB2B06-DC07-4600-9703-E6417E3E619C}" type="slidenum">
              <a:rPr lang="en-US" altLang="en-US" sz="1200" smtClean="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365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CA2AB814-0E34-489C-8289-324AF58EE865}" type="slidenum">
              <a:rPr lang="en-US" altLang="en-US" sz="1200" smtClean="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69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10D80768-BDA0-42A0-8D42-11FD3D4824A8}" type="slidenum">
              <a:rPr lang="en-US" altLang="en-US" sz="1200" smtClean="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439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ED043855-A610-44A7-8066-0CB3DDF3E41D}" type="slidenum">
              <a:rPr lang="en-US" altLang="en-US" sz="1200" smtClean="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14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2993977C-EFF6-4F65-AF83-BAD98C9C83D8}" type="slidenum">
              <a:rPr lang="en-US" altLang="en-US" sz="1200" smtClean="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432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74B63008-1B95-481C-817B-A8A9DFE5DD5B}" type="slidenum">
              <a:rPr lang="en-US" altLang="en-US" sz="1200" smtClean="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170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194A2720-2907-430F-8EB2-08172D5C9B3A}" type="slidenum">
              <a:rPr lang="en-US" altLang="en-US" sz="1200" smtClean="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493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F4026679-EF46-4651-9420-30F83A757CF3}" type="slidenum">
              <a:rPr lang="en-US" altLang="en-US" sz="1200" smtClean="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34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478524C5-D823-4C8F-91D7-D6F9181E21E5}" type="slidenum">
              <a:rPr lang="en-US" altLang="en-US" sz="1200" smtClean="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3167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7227291A-0913-421C-8B6B-CA17A10487CF}" type="slidenum">
              <a:rPr lang="en-US" altLang="en-US" sz="1200" smtClean="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07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60DECBAA-9E88-4CB8-A8F9-B4BEE1B2A803}" type="slidenum">
              <a:rPr lang="en-US" altLang="en-US" sz="1200" smtClean="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704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3B86875F-CF01-4F2E-8BE1-7A44AC4524A5}" type="slidenum">
              <a:rPr lang="en-US" altLang="en-US" sz="1200" smtClean="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516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eaLnBrk="1" hangingPunct="1"/>
            <a:fld id="{0E73ABCF-0B7F-412D-817A-0F3E79E905CF}" type="slidenum">
              <a:rPr lang="en-US" altLang="en-US" sz="1200" smtClean="0">
                <a:latin typeface="Times New Roman" panose="02020603050405020304" pitchFamily="18" charset="0"/>
              </a:rPr>
              <a:pPr eaLnBrk="1" hangingPunct="1"/>
              <a:t>20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3520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eaLnBrk="1" hangingPunct="1"/>
            <a:fld id="{8302D0FA-9DA7-456B-9819-6FD758EB2040}" type="slidenum">
              <a:rPr lang="en-US" altLang="en-US" sz="1200" smtClean="0">
                <a:latin typeface="Times New Roman" panose="02020603050405020304" pitchFamily="18" charset="0"/>
              </a:rPr>
              <a:pPr eaLnBrk="1" hangingPunct="1"/>
              <a:t>21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507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eaLnBrk="1" hangingPunct="1"/>
            <a:fld id="{57F02CE8-4902-4EE2-A34A-658B65028536}" type="slidenum">
              <a:rPr lang="en-US" altLang="en-US" sz="1200" smtClean="0">
                <a:latin typeface="Times New Roman" panose="02020603050405020304" pitchFamily="18" charset="0"/>
              </a:rPr>
              <a:pPr eaLnBrk="1" hangingPunct="1"/>
              <a:t>22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4605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eaLnBrk="1" hangingPunct="1"/>
            <a:fld id="{E9131E80-650F-4808-8417-AC69CB768639}" type="slidenum">
              <a:rPr lang="en-US" altLang="en-US" sz="1200" smtClean="0">
                <a:latin typeface="Times New Roman" panose="02020603050405020304" pitchFamily="18" charset="0"/>
              </a:rPr>
              <a:pPr eaLnBrk="1" hangingPunct="1"/>
              <a:t>23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0917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eaLnBrk="1" hangingPunct="1"/>
            <a:fld id="{8DDADA33-4506-4063-8D1A-BD6386761962}" type="slidenum">
              <a:rPr lang="en-US" altLang="en-US" sz="1200" smtClean="0">
                <a:latin typeface="Times New Roman" panose="02020603050405020304" pitchFamily="18" charset="0"/>
              </a:rPr>
              <a:pPr eaLnBrk="1" hangingPunct="1"/>
              <a:t>24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4398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eaLnBrk="1" hangingPunct="1"/>
            <a:fld id="{C72A991F-D5EF-4253-9135-2BAFBF6E4815}" type="slidenum">
              <a:rPr lang="en-US" altLang="en-US" sz="1200" smtClean="0">
                <a:latin typeface="Times New Roman" panose="02020603050405020304" pitchFamily="18" charset="0"/>
              </a:rPr>
              <a:pPr eaLnBrk="1" hangingPunct="1"/>
              <a:t>25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2553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704C553A-B67D-4722-81CC-D41434075E2E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26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4480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0BFE47EB-6527-4D4F-AFC1-AE7C79C0683B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9657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A572E6D5-CD36-46BE-A484-292407AA95A9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731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fld id="{9FCE8B8A-CF23-4456-9EAA-DA1F5069B0E3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565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145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4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3218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666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161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41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7824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07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349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441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3008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2A6B7-BA09-47D9-A7D1-C5272804B5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8140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A7909-B886-400E-82E0-929321EAB0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422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43FF8-FA60-499F-A8DD-C0A909723C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069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430463"/>
            <a:ext cx="3429000" cy="3725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0463"/>
            <a:ext cx="3429000" cy="3725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5F046-B546-4501-9990-3E629B5734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217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350C3-9CB3-49E0-B0F8-7B90AC9F03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418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6240E-CB9C-4194-849F-E0C89406A1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044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1B7B3-F7A9-439A-8DD0-BAE673528E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905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5F6BF-8B98-40C1-BC5E-8CD34A0324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801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00ADC-69C7-4106-B0A2-24CBBE719D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292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539FE-CE3D-4C1C-8BFC-E875D797B2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122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24600" y="-12268200"/>
            <a:ext cx="1752600" cy="27793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-12268200"/>
            <a:ext cx="5105400" cy="27793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D224D-6D80-446A-8171-8EAE2E0C52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4786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D0B12-967D-4170-80C2-B57A926328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10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E2B41-76F6-44A3-A63A-502A045164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767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D9C79-4B9C-46C5-BC2E-EA044326AF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7969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84275"/>
            <a:ext cx="4189413" cy="197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184275"/>
            <a:ext cx="4189412" cy="197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AF460-1C60-407C-8571-52B8888036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073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DF028-1B8F-4094-9614-E8988F86F4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797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A69DD-DB00-45EE-875A-B71F05DAE7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8359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96B88-966D-46F6-9FB0-02C3C1DD59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34274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8EA7E-F77F-48A1-B7EC-4073B2E603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8771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72709-044D-4C54-B88C-D083B58CF8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3578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C03C4-DAD2-48CF-B2E6-D08143E37F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13327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2930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2930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8027F-E15D-4AA5-A772-0C94486BBE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95510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CD250-D64F-40DC-9B09-ECA03EF38D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354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DE0CF-721F-4829-A817-13A8B496BA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42356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C092D-9AB0-4A71-AEB9-5CB3B8F4FA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00187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84275"/>
            <a:ext cx="4229100" cy="201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184275"/>
            <a:ext cx="4229100" cy="201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3F5B3-356D-47E2-972B-358D089645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4784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5737D-F53C-43BA-A623-0AE415A92D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3147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E1819-B025-46E8-BF48-B8B7174546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0186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75BEB-0563-42C5-879B-3F022D10FA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1808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D3DD9-6ECF-48CC-9195-AA1310D0F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696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D663B-8497-4787-A289-D91D2686E7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4929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52A2A-F622-4B2D-9AEA-A66EFBA449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6627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2971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2971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0CAD9-4109-4BB0-BA49-D830818579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0518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9E2AA-718C-4414-9199-D7907E1824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6067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2C9FB-9833-471C-B6A4-AAAD90FB40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4016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32881-2A79-46EC-B0C4-BFCD039162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8885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2672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2672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4933D-3C4E-47BB-ABDD-69C9E9073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5262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5A809-D07D-45F9-B96C-7BC93AF2F5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1863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3492C-D809-4645-9CC7-0A6F385E2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4434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0407B-9BF2-4725-BCD8-2FF7C9079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709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F5034-5A5D-49B3-8FD5-BA2B65926F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0783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86EC7-BF4D-4F58-99B9-64E2DB9DA9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9253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A5CFF-BA7C-439F-BA60-BBC8EE9716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3662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63230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63230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4FBF8-31E0-4483-B6E1-BEFA02681F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9734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3FAC8-9C32-475F-9D1C-6C75668B64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9726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6BED9-CCDC-4422-B28F-5BA324FFFF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77239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534A6-F375-4B5F-8D84-EF62162A54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355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2672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2672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07C96-FB64-46E8-9A93-50059BA7CA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5148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6858A-E6D1-4816-86C9-65CEC08C7C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2612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9B21D-7174-4B30-AE76-547EDB33F0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05731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CB7A0-4288-4BD8-A391-D870CBE9F6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037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95BB7-8F37-4363-9014-EF8D436FF4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2548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7B4B5-3C2C-407C-8CD1-0F928F8FEA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6661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1C734-61B7-4DDC-82A2-3535A0EFC3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4450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63230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63230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F55FA-D7C2-4D91-B4AA-0B4844A1A6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965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E52C2-68DE-43E6-A80D-6A052BDEF5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16528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9E1C9-BFE4-4358-BE75-1AFB4CC499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623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5A661-6984-4EE2-A518-743A89962D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6703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100" y="1066800"/>
            <a:ext cx="4038600" cy="2293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066800"/>
            <a:ext cx="4038600" cy="2293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CDB9C-ED42-44A3-8927-7D804E3AFF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38140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62AF0-2FD9-412E-9239-C7E956F14F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5818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720A8-0433-41FA-A7CB-E34FC1220F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5355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8DA01-2F00-4FDC-8D86-5203C9E8CE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4044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C782D-BEBA-412E-9FB4-13BF40BC43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8105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9065B-9848-4EAE-9CED-CFC4E4F7BF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5828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7358A-9823-4496-9464-26260282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9774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2113" y="228600"/>
            <a:ext cx="2170112" cy="31321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1113" cy="31321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1BDBB-2454-4E83-9161-98AB9AD1E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65713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6D1AA-640C-478D-A5D7-A380F7B853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7878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D9AB0-B7E4-4A84-B8CD-728A1E33DD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60280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E1BCB-2BBF-4B54-AC08-116A3D6B07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0533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467225"/>
            <a:ext cx="4038600" cy="1933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467225"/>
            <a:ext cx="4038600" cy="1933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69FF1-1664-4562-B887-D37A9DA270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9623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4C937-8675-433F-A147-DA2E96E218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3569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5ED16-7691-404D-A8F5-054A75271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4943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124A6-3AC3-45A9-86DC-C2B14249A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0288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1B44E-E3F4-4BE4-9D12-61BFDA01CB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2452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2133F-5A0C-4597-943B-313E253404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52052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66321-335C-4EFC-92DC-8BE109D44E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1645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2113" y="228600"/>
            <a:ext cx="2170112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1113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012FA-5EB9-4928-8DA7-AA833CC56E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10373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654D6-973D-409F-A998-7AEC248A91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59979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FA29B-0381-4AAB-BE58-D39D8D5703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1718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E15A8-6ED1-4AA0-AE1E-B52DF021DD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5198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467225"/>
            <a:ext cx="4038600" cy="1933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467225"/>
            <a:ext cx="4038600" cy="1933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C6E71-B8C7-4871-82C7-188B980F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49996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3ED55-513E-4F6E-AAE9-F54DAAF705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82733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3249A-2800-4290-9479-07E8E27875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1430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90E2F-98A2-4858-8DAE-8A8184F63E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8371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4588B-5A74-404D-8EE5-10ED50D72B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8967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314CD-EB56-4187-BE68-2B47B4C246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0208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63414-22DE-4DDC-9942-93110C65E9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66016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2113" y="228600"/>
            <a:ext cx="2170112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1113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90372-1E54-4B68-BE28-6BB900DC5E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5031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B9DEB-C70D-4506-9DB6-1661A479CC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0546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37228-76B4-444C-BAC3-ABB95C7242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72508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0E8FF-8291-41D9-8C96-F7933C12CC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158304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0" y="1219200"/>
            <a:ext cx="1028700" cy="1735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39100" y="1219200"/>
            <a:ext cx="1028700" cy="1735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1A837-CDE8-4E9F-A013-7770E8956F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99385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7FB0F-4851-40A9-8D7B-FBF3330A4E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2197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A6874-23C4-4F69-97E2-D89B056DFE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31018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7D54C-75AA-443E-8D35-713853CBB4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80003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8A38F-16A4-4FE1-B545-044A8D344F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0159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85E2B-1771-435E-8B8A-25BFD02EAD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58731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E33CC-DD2D-4DBE-ABDF-01C7C9AE41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32211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274638"/>
            <a:ext cx="2152650" cy="26797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05550" cy="2679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8A1A4-54F0-4DB2-9A39-9644D329CD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49733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78C31-5DC1-4541-AADC-4B54F04426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81706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58094-D614-414C-8CC5-CB93E4D557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0105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1BE2B-B9CF-4CAE-A321-4C25614BC8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30949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038600" cy="211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038600" cy="211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454C9-9C20-408D-A18D-271A5F366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582426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CF1A8-D37E-4E50-99DF-C7452771E7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563444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CB797-5D29-4793-ABA2-F118FC0CDA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29161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331FD-5942-4658-870F-C632A8ECAB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21255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156B8-800D-488D-9246-23B47C31DC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32404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E4181-A79E-468C-AC53-B5FADFFFC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7480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9615D-ED10-4255-B1E5-7DEE3CC8B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683779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2113" y="228600"/>
            <a:ext cx="2170112" cy="3178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1113" cy="3178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947D1-CAEF-4982-8D19-D48D1EAC4B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39479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49575-13B5-496E-8D9A-B078270017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25201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A1547-8660-44D4-9B06-B68FAF64D0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70372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72C41-CE03-45AF-AE2C-C0B1DCCD85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179323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572000"/>
            <a:ext cx="4038600" cy="196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572000"/>
            <a:ext cx="4038600" cy="1960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3FB40-58D8-4082-B241-D6EA36C891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59911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DA410-9A3F-4AD6-83B4-1A2CBFEBB5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93853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2195E-50B5-4DB4-993A-CD1CBC09A6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447383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FDF17-AD4C-4B5E-9FF5-5671DE464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6911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18E93-9FB2-4248-BF6A-32EE8903CD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3181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EC43B-A9A7-4F9D-BD95-9A6E60053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645542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FB751-FE51-4213-9C11-B5DE3EB993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38331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2113" y="228600"/>
            <a:ext cx="2170112" cy="6303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1113" cy="6303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CA820-D892-4B53-976C-8C20CCD1D5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3540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73A42-6891-43B2-99E8-880FA236A6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608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5299A-9AD2-4D55-B367-68B3BAD6FB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36312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A6AB9-1A51-48C0-ABC8-39C732E1A7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07389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84275"/>
            <a:ext cx="4229100" cy="201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184275"/>
            <a:ext cx="4229100" cy="201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0A2EB-784D-4D93-92D3-D8C6C39A1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56121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DD78D-7A18-4361-89C2-F072D30803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00183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6481E-D3A3-4637-A491-1CD1B9F333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55424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C9127-76FE-4099-BE31-6FEE97133C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90472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FE556-7DB3-45BE-A0BA-DDADE15003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484533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4420A-8D90-4CAC-87AC-27A1E22C9F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956192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2027D-DFD5-4DE3-A6BD-2671989FFC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56700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2971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2971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A3898-B1EC-4755-8CC9-A0730913AD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366168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8F1B0-BD78-465F-ACF2-75DD42C55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61767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C6338-F547-4C72-A050-891E0FB1B8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579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0209A-B9D2-4756-ACF3-10B7A4E608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64962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2672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2672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0C9BC-0201-4F9A-A8BF-48F98E4B0B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04855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E6728-38EA-4662-8FDB-2A50A635C6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576080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FC6B1-11A6-45B1-9B18-5C67DCC793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507075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CD4F1-7658-4AAB-9FE5-5C32EB7732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86411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62A70-68F3-442B-B771-9BA9505A06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193175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A3AC6-B6DD-4847-AAF3-C1483E430C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040256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8CDAC-FCB4-43C2-AECD-F6EFC2ECE1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12793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63230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63230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DB777-C227-4DDE-A2CF-D9BC12B63A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58064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124200"/>
            <a:ext cx="7772400" cy="8382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248400" cy="990600"/>
          </a:xfrm>
        </p:spPr>
        <p:txBody>
          <a:bodyPr/>
          <a:lstStyle>
            <a:lvl1pPr marL="0" indent="0" algn="ctr">
              <a:buFontTx/>
              <a:buNone/>
              <a:defRPr sz="4300"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222222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algn="ctr" eaLnBrk="0" hangingPunct="0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C025920-944C-4EE1-A69E-477FB3914B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385208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24F9D69-4C4C-4C39-9FE7-54812516B2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68667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B44F9C4-7110-4000-A403-88E0386D65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11132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D11F7CA-7448-4C12-9C10-D405F0A06F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11920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FA603D2-0085-4A62-B338-0FC4CAFE5F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73658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500FC68-66DA-4265-8AA3-16346038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563547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AC1CA26-F336-496F-9D7E-96970CB2C4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78751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433C03F-D6B0-4594-A322-11AE1FDF66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76098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7B4F189-4B97-4C78-AE22-67C96FEFC4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805967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3BC52E4-5862-45FE-8750-D4875ED36C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94494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algn="ctr" eaLnBrk="0" hangingPunct="0">
              <a:defRPr/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375BB58-A43F-473E-A3C9-B76D182304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3808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38C60-E55D-4E49-A663-4EB0D7ACD3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135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098D6-7526-42A5-9000-ADE1343674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722573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2CAC3-4B95-4633-91E2-EAC108F11E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13519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430463"/>
            <a:ext cx="3429000" cy="3725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0463"/>
            <a:ext cx="3429000" cy="3725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600AE-024D-4857-95DF-1E00E3F8D1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13444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C8F0A-566F-4C1D-8F05-B45BC319F1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15046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03BA9-C902-4E80-A8CB-5860F16160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2804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C1E10-1BD5-4C3A-ACC6-F4B0603DCA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05743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11766-77DF-4EF4-B984-FC79DF202F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39551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0F15C-99ED-4A51-8592-94F795BCC0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46343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8E176-7A51-413B-9C74-C6F7DA5F21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11739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24600" y="-12268200"/>
            <a:ext cx="1752600" cy="27793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-12268200"/>
            <a:ext cx="5105400" cy="27793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F1181-8DEA-45DF-8691-162224F57B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827699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DEA39-343A-4A2D-B066-8A83701BC4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20471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E4E0C-8BDF-4EA5-8EDC-93745C8714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40064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30D93-EC79-40B1-BC33-33E24B08E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6682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84275"/>
            <a:ext cx="4229100" cy="201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184275"/>
            <a:ext cx="4229100" cy="201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78B85-E736-417C-BC98-0B3AEC5FD7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03697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E85E6-DE17-4AEB-B19B-64BCF9356A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311585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03E3A-02B5-44B2-A23C-7B7DA5CB87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13845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C72D5-D286-48CC-85B7-A2763817EB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974797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6730B-D20C-4B87-A89C-DD29D27D8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63977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AAA8F-3ADB-47AA-87C1-56E80C6C89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55928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3B09C-B4F4-4903-9E5B-81DCCC9F69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847101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2971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2971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FC82D-E3CB-417C-8950-39BA39F3E4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42853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BAB00-87E2-4775-B92F-91FB404997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58703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AB8DB-5146-4331-81B4-F7A7860899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8242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FDBBD-AECB-4DAB-825B-FC2B3FE56C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54330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038600" cy="211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038600" cy="211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AFBA6-AC0C-49BC-972A-9BF8631E47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199298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F2900-AFD6-480D-824C-B7F0EB1FF0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57300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416A6-8ED3-4E7E-B0E9-6E267F2D99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2830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16A80-1C90-4BC6-B387-4365CD169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50989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0ED0B-5E99-44D5-989A-6FE4C4EFE4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12638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C9D8A-5B0A-4814-BEC1-3BC59CB9BE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15859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D2B39-8E1A-4622-B9C2-19547B1CE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82738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2113" y="228600"/>
            <a:ext cx="2170112" cy="3178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1113" cy="3178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2ABCF-6858-4FED-9CFA-5BE9D7C765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606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125" r:id="rId1"/>
    <p:sldLayoutId id="2147485126" r:id="rId2"/>
    <p:sldLayoutId id="2147485127" r:id="rId3"/>
    <p:sldLayoutId id="2147485128" r:id="rId4"/>
    <p:sldLayoutId id="2147485129" r:id="rId5"/>
    <p:sldLayoutId id="2147485130" r:id="rId6"/>
    <p:sldLayoutId id="2147485131" r:id="rId7"/>
    <p:sldLayoutId id="2147485132" r:id="rId8"/>
    <p:sldLayoutId id="2147485133" r:id="rId9"/>
    <p:sldLayoutId id="2147485134" r:id="rId10"/>
    <p:sldLayoutId id="21474851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038600" y="-12268200"/>
            <a:ext cx="2286000" cy="277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0" rIns="18288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430463"/>
            <a:ext cx="7010400" cy="37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D78D679-8807-4F09-8881-D6561F10FD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9" name="Text Box 11"/>
          <p:cNvSpPr txBox="1">
            <a:spLocks noChangeArrowheads="1"/>
          </p:cNvSpPr>
          <p:nvPr userDrawn="1"/>
        </p:nvSpPr>
        <p:spPr bwMode="auto">
          <a:xfrm>
            <a:off x="381000" y="1349375"/>
            <a:ext cx="8763000" cy="282575"/>
          </a:xfrm>
          <a:prstGeom prst="rect">
            <a:avLst/>
          </a:prstGeom>
          <a:solidFill>
            <a:srgbClr val="FF86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288" bIns="18288" anchor="ctr">
            <a:spAutoFit/>
          </a:bodyPr>
          <a:lstStyle>
            <a:lvl1pPr marL="1600200" indent="7938"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>
              <a:defRPr/>
            </a:pPr>
            <a:r>
              <a:rPr lang="en-US" sz="1600" b="1">
                <a:solidFill>
                  <a:schemeClr val="bg1"/>
                </a:solidFill>
                <a:latin typeface="Arial" pitchFamily="34" charset="0"/>
              </a:rPr>
              <a:t>T  U  T  O  R  I  A  L</a:t>
            </a:r>
          </a:p>
        </p:txBody>
      </p:sp>
      <p:sp>
        <p:nvSpPr>
          <p:cNvPr id="1030" name="Rectangle 12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6" r:id="rId1"/>
    <p:sldLayoutId id="2147485137" r:id="rId2"/>
    <p:sldLayoutId id="2147485138" r:id="rId3"/>
    <p:sldLayoutId id="2147485139" r:id="rId4"/>
    <p:sldLayoutId id="2147485140" r:id="rId5"/>
    <p:sldLayoutId id="2147485141" r:id="rId6"/>
    <p:sldLayoutId id="2147485142" r:id="rId7"/>
    <p:sldLayoutId id="2147485143" r:id="rId8"/>
    <p:sldLayoutId id="2147485144" r:id="rId9"/>
    <p:sldLayoutId id="2147485145" r:id="rId10"/>
    <p:sldLayoutId id="2147485146" r:id="rId11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9pPr>
    </p:titleStyle>
    <p:bodyStyle>
      <a:lvl1pPr marL="342900" indent="-342900" algn="ctr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defRPr sz="6000" b="1">
          <a:solidFill>
            <a:srgbClr val="1A57C0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defRPr sz="4000" b="1" i="1">
          <a:solidFill>
            <a:srgbClr val="1A57C0"/>
          </a:solidFill>
          <a:latin typeface="+mn-lt"/>
        </a:defRPr>
      </a:lvl2pPr>
      <a:lvl3pPr marL="1143000" indent="-228600" algn="l" rtl="0" eaLnBrk="0" fontAlgn="base" hangingPunct="0">
        <a:lnSpc>
          <a:spcPct val="95000"/>
        </a:lnSpc>
        <a:spcBef>
          <a:spcPct val="0"/>
        </a:spcBef>
        <a:spcAft>
          <a:spcPct val="20000"/>
        </a:spcAft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84275"/>
            <a:ext cx="8531225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396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9DBD039-8E2D-4F7F-8E3E-A8FB419C43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3" name="Line 8"/>
          <p:cNvSpPr>
            <a:spLocks noChangeShapeType="1"/>
          </p:cNvSpPr>
          <p:nvPr userDrawn="1"/>
        </p:nvSpPr>
        <p:spPr bwMode="auto">
          <a:xfrm>
            <a:off x="228600" y="990600"/>
            <a:ext cx="8686800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4" name="Rectangle 11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7" r:id="rId1"/>
    <p:sldLayoutId id="2147485148" r:id="rId2"/>
    <p:sldLayoutId id="2147485149" r:id="rId3"/>
    <p:sldLayoutId id="2147485150" r:id="rId4"/>
    <p:sldLayoutId id="2147485151" r:id="rId5"/>
    <p:sldLayoutId id="2147485152" r:id="rId6"/>
    <p:sldLayoutId id="2147485153" r:id="rId7"/>
    <p:sldLayoutId id="2147485154" r:id="rId8"/>
    <p:sldLayoutId id="2147485155" r:id="rId9"/>
    <p:sldLayoutId id="2147485156" r:id="rId10"/>
    <p:sldLayoutId id="2147485157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9pPr>
    </p:titleStyle>
    <p:bodyStyle>
      <a:lvl1pPr marL="914400" indent="-914400" algn="l" rtl="0" eaLnBrk="0" fontAlgn="base" hangingPunct="0">
        <a:lnSpc>
          <a:spcPct val="95000"/>
        </a:lnSpc>
        <a:spcBef>
          <a:spcPct val="0"/>
        </a:spcBef>
        <a:spcAft>
          <a:spcPct val="15000"/>
        </a:spcAft>
        <a:buClr>
          <a:srgbClr val="F32503"/>
        </a:buClr>
        <a:buFont typeface="Arial" panose="020B0604020202020204" pitchFamily="34" charset="0"/>
        <a:tabLst>
          <a:tab pos="914400" algn="l"/>
        </a:tabLs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2003425" indent="-227013" algn="l" rtl="0" eaLnBrk="0" fontAlgn="base" hangingPunct="0">
        <a:lnSpc>
          <a:spcPct val="95000"/>
        </a:lnSpc>
        <a:spcBef>
          <a:spcPct val="0"/>
        </a:spcBef>
        <a:spcAft>
          <a:spcPct val="15000"/>
        </a:spcAft>
        <a:tabLst>
          <a:tab pos="914400" algn="l"/>
        </a:tabLst>
        <a:defRPr sz="2400">
          <a:solidFill>
            <a:schemeClr val="tx1"/>
          </a:solidFill>
          <a:latin typeface="+mn-lt"/>
        </a:defRPr>
      </a:lvl2pPr>
      <a:lvl3pPr marL="2346325" indent="-228600" algn="l" rtl="0" eaLnBrk="0" fontAlgn="base" hangingPunct="0">
        <a:lnSpc>
          <a:spcPct val="95000"/>
        </a:lnSpc>
        <a:spcBef>
          <a:spcPct val="0"/>
        </a:spcBef>
        <a:spcAft>
          <a:spcPct val="15000"/>
        </a:spcAft>
        <a:tabLst>
          <a:tab pos="914400" algn="l"/>
        </a:tabLst>
        <a:defRPr sz="2200">
          <a:solidFill>
            <a:schemeClr val="tx1"/>
          </a:solidFill>
          <a:latin typeface="+mn-lt"/>
        </a:defRPr>
      </a:lvl3pPr>
      <a:lvl4pPr marL="2689225" indent="-228600" algn="l" rtl="0" eaLnBrk="0" fontAlgn="base" hangingPunct="0">
        <a:lnSpc>
          <a:spcPct val="95000"/>
        </a:lnSpc>
        <a:spcBef>
          <a:spcPct val="0"/>
        </a:spcBef>
        <a:spcAft>
          <a:spcPct val="15000"/>
        </a:spcAft>
        <a:tabLst>
          <a:tab pos="914400" algn="l"/>
        </a:tabLst>
        <a:defRPr sz="2000">
          <a:solidFill>
            <a:schemeClr val="tx1"/>
          </a:solidFill>
          <a:latin typeface="+mn-lt"/>
        </a:defRPr>
      </a:lvl4pPr>
      <a:lvl5pPr marL="3032125" indent="-228600" algn="l" rtl="0" eaLnBrk="0" fontAlgn="base" hangingPunct="0">
        <a:lnSpc>
          <a:spcPct val="95000"/>
        </a:lnSpc>
        <a:spcBef>
          <a:spcPct val="0"/>
        </a:spcBef>
        <a:spcAft>
          <a:spcPct val="15000"/>
        </a:spcAft>
        <a:tabLst>
          <a:tab pos="914400" algn="l"/>
        </a:tabLst>
        <a:defRPr>
          <a:solidFill>
            <a:schemeClr val="tx1"/>
          </a:solidFill>
          <a:latin typeface="+mn-lt"/>
        </a:defRPr>
      </a:lvl5pPr>
      <a:lvl6pPr marL="3489325" indent="-228600" algn="l" rtl="0" fontAlgn="base">
        <a:lnSpc>
          <a:spcPct val="95000"/>
        </a:lnSpc>
        <a:spcBef>
          <a:spcPct val="0"/>
        </a:spcBef>
        <a:spcAft>
          <a:spcPct val="15000"/>
        </a:spcAft>
        <a:tabLst>
          <a:tab pos="914400" algn="l"/>
        </a:tabLst>
        <a:defRPr>
          <a:solidFill>
            <a:schemeClr val="tx1"/>
          </a:solidFill>
          <a:latin typeface="+mn-lt"/>
        </a:defRPr>
      </a:lvl6pPr>
      <a:lvl7pPr marL="3946525" indent="-228600" algn="l" rtl="0" fontAlgn="base">
        <a:lnSpc>
          <a:spcPct val="95000"/>
        </a:lnSpc>
        <a:spcBef>
          <a:spcPct val="0"/>
        </a:spcBef>
        <a:spcAft>
          <a:spcPct val="15000"/>
        </a:spcAft>
        <a:tabLst>
          <a:tab pos="914400" algn="l"/>
        </a:tabLst>
        <a:defRPr>
          <a:solidFill>
            <a:schemeClr val="tx1"/>
          </a:solidFill>
          <a:latin typeface="+mn-lt"/>
        </a:defRPr>
      </a:lvl7pPr>
      <a:lvl8pPr marL="4403725" indent="-228600" algn="l" rtl="0" fontAlgn="base">
        <a:lnSpc>
          <a:spcPct val="95000"/>
        </a:lnSpc>
        <a:spcBef>
          <a:spcPct val="0"/>
        </a:spcBef>
        <a:spcAft>
          <a:spcPct val="15000"/>
        </a:spcAft>
        <a:tabLst>
          <a:tab pos="914400" algn="l"/>
        </a:tabLst>
        <a:defRPr>
          <a:solidFill>
            <a:schemeClr val="tx1"/>
          </a:solidFill>
          <a:latin typeface="+mn-lt"/>
        </a:defRPr>
      </a:lvl8pPr>
      <a:lvl9pPr marL="4860925" indent="-228600" algn="l" rtl="0" fontAlgn="base">
        <a:lnSpc>
          <a:spcPct val="95000"/>
        </a:lnSpc>
        <a:spcBef>
          <a:spcPct val="0"/>
        </a:spcBef>
        <a:spcAft>
          <a:spcPct val="15000"/>
        </a:spcAft>
        <a:tabLst>
          <a:tab pos="914400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84275"/>
            <a:ext cx="8610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5CFAC3D-CD91-4423-9CA9-6056E60784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077" name="Line 10"/>
          <p:cNvSpPr>
            <a:spLocks noChangeShapeType="1"/>
          </p:cNvSpPr>
          <p:nvPr userDrawn="1"/>
        </p:nvSpPr>
        <p:spPr bwMode="auto">
          <a:xfrm>
            <a:off x="228600" y="990600"/>
            <a:ext cx="8686800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8" name="Rectangle 13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8" r:id="rId1"/>
    <p:sldLayoutId id="2147485159" r:id="rId2"/>
    <p:sldLayoutId id="2147485160" r:id="rId3"/>
    <p:sldLayoutId id="2147485161" r:id="rId4"/>
    <p:sldLayoutId id="2147485162" r:id="rId5"/>
    <p:sldLayoutId id="2147485163" r:id="rId6"/>
    <p:sldLayoutId id="2147485164" r:id="rId7"/>
    <p:sldLayoutId id="2147485165" r:id="rId8"/>
    <p:sldLayoutId id="2147485166" r:id="rId9"/>
    <p:sldLayoutId id="2147485167" r:id="rId10"/>
    <p:sldLayoutId id="2147485168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12629"/>
        </a:buClr>
        <a:buFont typeface="Arial" panose="020B0604020202020204" pitchFamily="34" charset="0"/>
        <a:buChar char="■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 userDrawn="1"/>
        </p:nvSpPr>
        <p:spPr bwMode="auto">
          <a:xfrm>
            <a:off x="0" y="1447800"/>
            <a:ext cx="9144000" cy="5105400"/>
          </a:xfrm>
          <a:prstGeom prst="rect">
            <a:avLst/>
          </a:prstGeom>
          <a:solidFill>
            <a:srgbClr val="F0F0F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 userDrawn="1"/>
        </p:nvSpPr>
        <p:spPr bwMode="auto">
          <a:xfrm>
            <a:off x="0" y="990600"/>
            <a:ext cx="9144000" cy="533400"/>
          </a:xfrm>
          <a:prstGeom prst="rect">
            <a:avLst/>
          </a:prstGeom>
          <a:solidFill>
            <a:srgbClr val="B1C0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24000"/>
            <a:ext cx="86868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74320" tIns="137160" rIns="274320" bIns="1371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0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EE4030D-E502-413A-BA93-F0F5772D96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3" name="Line 7"/>
          <p:cNvSpPr>
            <a:spLocks noChangeShapeType="1"/>
          </p:cNvSpPr>
          <p:nvPr userDrawn="1"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28575">
            <a:solidFill>
              <a:srgbClr val="B1C0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4" name="Text Box 8"/>
          <p:cNvSpPr txBox="1">
            <a:spLocks noChangeArrowheads="1"/>
          </p:cNvSpPr>
          <p:nvPr userDrawn="1"/>
        </p:nvSpPr>
        <p:spPr bwMode="auto">
          <a:xfrm>
            <a:off x="0" y="1011238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>
              <a:spcAft>
                <a:spcPct val="25000"/>
              </a:spcAft>
              <a:defRPr/>
            </a:pPr>
            <a:r>
              <a:rPr lang="en-US" b="1" i="1">
                <a:latin typeface="Arial" pitchFamily="34" charset="0"/>
              </a:rPr>
              <a:t>Application Requirements</a:t>
            </a:r>
          </a:p>
        </p:txBody>
      </p:sp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9" r:id="rId1"/>
    <p:sldLayoutId id="2147485170" r:id="rId2"/>
    <p:sldLayoutId id="2147485171" r:id="rId3"/>
    <p:sldLayoutId id="2147485172" r:id="rId4"/>
    <p:sldLayoutId id="2147485173" r:id="rId5"/>
    <p:sldLayoutId id="2147485174" r:id="rId6"/>
    <p:sldLayoutId id="2147485175" r:id="rId7"/>
    <p:sldLayoutId id="2147485176" r:id="rId8"/>
    <p:sldLayoutId id="2147485177" r:id="rId9"/>
    <p:sldLayoutId id="2147485178" r:id="rId10"/>
    <p:sldLayoutId id="2147485179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buChar char="■"/>
        <a:defRPr sz="20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buChar char="■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buChar char="■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24000"/>
            <a:ext cx="86868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74320" tIns="137160" rIns="274320" bIns="1371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90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14CAD30-A09E-4391-853B-9ABE4E4ADD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125" name="Rectangle 9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0" r:id="rId1"/>
    <p:sldLayoutId id="2147485181" r:id="rId2"/>
    <p:sldLayoutId id="2147485182" r:id="rId3"/>
    <p:sldLayoutId id="2147485183" r:id="rId4"/>
    <p:sldLayoutId id="2147485184" r:id="rId5"/>
    <p:sldLayoutId id="2147485185" r:id="rId6"/>
    <p:sldLayoutId id="2147485186" r:id="rId7"/>
    <p:sldLayoutId id="2147485187" r:id="rId8"/>
    <p:sldLayoutId id="2147485188" r:id="rId9"/>
    <p:sldLayoutId id="2147485189" r:id="rId10"/>
    <p:sldLayoutId id="2147485190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9pPr>
    </p:titleStyle>
    <p:bodyStyle>
      <a:lvl1pPr marL="342900" indent="-11430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buChar char="■"/>
        <a:defRPr sz="20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buChar char="■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buChar char="■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100" y="1066800"/>
            <a:ext cx="82296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57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B3ECA0E-EA01-4F02-A670-127E63B08D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149" name="Line 8"/>
          <p:cNvSpPr>
            <a:spLocks noChangeShapeType="1"/>
          </p:cNvSpPr>
          <p:nvPr userDrawn="1"/>
        </p:nvSpPr>
        <p:spPr bwMode="auto">
          <a:xfrm>
            <a:off x="228600" y="990600"/>
            <a:ext cx="8683625" cy="0"/>
          </a:xfrm>
          <a:prstGeom prst="line">
            <a:avLst/>
          </a:prstGeom>
          <a:noFill/>
          <a:ln w="28575">
            <a:solidFill>
              <a:srgbClr val="0078C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Rectangle 9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9pPr>
    </p:titleStyle>
    <p:bodyStyle>
      <a:lvl1pPr marL="119063" indent="-119063" algn="l" rtl="0" eaLnBrk="0" fontAlgn="base" hangingPunct="0">
        <a:spcBef>
          <a:spcPct val="0"/>
        </a:spcBef>
        <a:spcAft>
          <a:spcPct val="75000"/>
        </a:spcAft>
        <a:buClr>
          <a:srgbClr val="F32503"/>
        </a:buClr>
        <a:buFont typeface="Arial" panose="020B0604020202020204" pitchFamily="34" charset="0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347663" indent="-4763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2400">
          <a:solidFill>
            <a:schemeClr val="tx1"/>
          </a:solidFill>
          <a:latin typeface="+mn-lt"/>
        </a:defRPr>
      </a:lvl2pPr>
      <a:lvl3pPr marL="1033463" indent="-228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■"/>
        <a:defRPr sz="2200">
          <a:solidFill>
            <a:schemeClr val="tx1"/>
          </a:solidFill>
          <a:latin typeface="+mn-lt"/>
        </a:defRPr>
      </a:lvl3pPr>
      <a:lvl4pPr marL="1490663" indent="-228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947863" indent="-228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-"/>
        <a:defRPr sz="2000">
          <a:solidFill>
            <a:schemeClr val="tx1"/>
          </a:solidFill>
          <a:latin typeface="+mn-lt"/>
        </a:defRPr>
      </a:lvl5pPr>
      <a:lvl6pPr marL="2405063" indent="-228600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6pPr>
      <a:lvl7pPr marL="2862263" indent="-228600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7pPr>
      <a:lvl8pPr marL="3319463" indent="-228600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8pPr>
      <a:lvl9pPr marL="3776663" indent="-228600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467225"/>
            <a:ext cx="82296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51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5551E5A-4ADE-4B9E-B97F-CD9A668E8B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173" name="Line 8"/>
          <p:cNvSpPr>
            <a:spLocks noChangeShapeType="1"/>
          </p:cNvSpPr>
          <p:nvPr userDrawn="1"/>
        </p:nvSpPr>
        <p:spPr bwMode="auto">
          <a:xfrm>
            <a:off x="228600" y="990600"/>
            <a:ext cx="8683625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Rectangle 9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2" r:id="rId1"/>
    <p:sldLayoutId id="2147485203" r:id="rId2"/>
    <p:sldLayoutId id="2147485204" r:id="rId3"/>
    <p:sldLayoutId id="2147485205" r:id="rId4"/>
    <p:sldLayoutId id="2147485206" r:id="rId5"/>
    <p:sldLayoutId id="2147485207" r:id="rId6"/>
    <p:sldLayoutId id="2147485208" r:id="rId7"/>
    <p:sldLayoutId id="2147485209" r:id="rId8"/>
    <p:sldLayoutId id="2147485210" r:id="rId9"/>
    <p:sldLayoutId id="2147485211" r:id="rId10"/>
    <p:sldLayoutId id="2147485212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9pPr>
    </p:titleStyle>
    <p:bodyStyle>
      <a:lvl1pPr marL="347663" indent="-347663" algn="ctr" rtl="0" eaLnBrk="0" fontAlgn="base" hangingPunct="0">
        <a:spcBef>
          <a:spcPct val="0"/>
        </a:spcBef>
        <a:spcAft>
          <a:spcPct val="0"/>
        </a:spcAft>
        <a:buClr>
          <a:srgbClr val="F32503"/>
        </a:buClr>
        <a:buFont typeface="Arial" panose="020B0604020202020204" pitchFamily="34" charset="0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77813" algn="l" rtl="0" eaLnBrk="0" fontAlgn="base" hangingPunct="0">
        <a:spcBef>
          <a:spcPct val="25000"/>
        </a:spcBef>
        <a:spcAft>
          <a:spcPct val="20000"/>
        </a:spcAft>
        <a:buClr>
          <a:srgbClr val="F32503"/>
        </a:buClr>
        <a:buFont typeface="Arial" panose="020B0604020202020204" pitchFamily="34" charset="0"/>
        <a:buChar char="■"/>
        <a:defRPr sz="2400">
          <a:solidFill>
            <a:schemeClr val="tx1"/>
          </a:solidFill>
          <a:latin typeface="+mn-lt"/>
        </a:defRPr>
      </a:lvl2pPr>
      <a:lvl3pPr marL="1143000" indent="-223838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buChar char="–"/>
        <a:defRPr sz="2000">
          <a:solidFill>
            <a:schemeClr val="tx1"/>
          </a:solidFill>
          <a:latin typeface="+mn-lt"/>
        </a:defRPr>
      </a:lvl3pPr>
      <a:lvl4pPr marL="1604963" indent="-228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■"/>
        <a:defRPr sz="2000">
          <a:solidFill>
            <a:schemeClr val="tx1"/>
          </a:solidFill>
          <a:latin typeface="+mn-lt"/>
        </a:defRPr>
      </a:lvl4pPr>
      <a:lvl5pPr marL="2060575" indent="-231775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buChar char="–"/>
        <a:defRPr sz="2000">
          <a:solidFill>
            <a:schemeClr val="tx1"/>
          </a:solidFill>
          <a:latin typeface="+mn-lt"/>
        </a:defRPr>
      </a:lvl5pPr>
      <a:lvl6pPr marL="2517775" indent="-23177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 Black" pitchFamily="34" charset="0"/>
        <a:buChar char="–"/>
        <a:defRPr sz="2000">
          <a:solidFill>
            <a:schemeClr val="tx1"/>
          </a:solidFill>
          <a:latin typeface="+mn-lt"/>
        </a:defRPr>
      </a:lvl6pPr>
      <a:lvl7pPr marL="2974975" indent="-23177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 Black" pitchFamily="34" charset="0"/>
        <a:buChar char="–"/>
        <a:defRPr sz="2000">
          <a:solidFill>
            <a:schemeClr val="tx1"/>
          </a:solidFill>
          <a:latin typeface="+mn-lt"/>
        </a:defRPr>
      </a:lvl7pPr>
      <a:lvl8pPr marL="3432175" indent="-23177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 Black" pitchFamily="34" charset="0"/>
        <a:buChar char="–"/>
        <a:defRPr sz="2000">
          <a:solidFill>
            <a:schemeClr val="tx1"/>
          </a:solidFill>
          <a:latin typeface="+mn-lt"/>
        </a:defRPr>
      </a:lvl8pPr>
      <a:lvl9pPr marL="3889375" indent="-23177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 Black" pitchFamily="34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467225"/>
            <a:ext cx="82296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935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F19191C-CFEA-4FF5-AD1A-D3C6574432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197" name="Line 8"/>
          <p:cNvSpPr>
            <a:spLocks noChangeShapeType="1"/>
          </p:cNvSpPr>
          <p:nvPr userDrawn="1"/>
        </p:nvSpPr>
        <p:spPr bwMode="auto">
          <a:xfrm>
            <a:off x="228600" y="990600"/>
            <a:ext cx="8683625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Rectangle 9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13" r:id="rId1"/>
    <p:sldLayoutId id="2147485214" r:id="rId2"/>
    <p:sldLayoutId id="2147485215" r:id="rId3"/>
    <p:sldLayoutId id="2147485216" r:id="rId4"/>
    <p:sldLayoutId id="2147485217" r:id="rId5"/>
    <p:sldLayoutId id="2147485218" r:id="rId6"/>
    <p:sldLayoutId id="2147485219" r:id="rId7"/>
    <p:sldLayoutId id="2147485220" r:id="rId8"/>
    <p:sldLayoutId id="2147485221" r:id="rId9"/>
    <p:sldLayoutId id="2147485222" r:id="rId10"/>
    <p:sldLayoutId id="2147485223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9pPr>
    </p:titleStyle>
    <p:bodyStyle>
      <a:lvl1pPr marL="347663" indent="-347663" algn="ctr" rtl="0" eaLnBrk="0" fontAlgn="base" hangingPunct="0">
        <a:spcBef>
          <a:spcPct val="0"/>
        </a:spcBef>
        <a:spcAft>
          <a:spcPct val="0"/>
        </a:spcAft>
        <a:buClr>
          <a:srgbClr val="F32503"/>
        </a:buClr>
        <a:buFont typeface="Arial" panose="020B0604020202020204" pitchFamily="34" charset="0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77813" algn="l" rtl="0" eaLnBrk="0" fontAlgn="base" hangingPunct="0">
        <a:spcBef>
          <a:spcPct val="25000"/>
        </a:spcBef>
        <a:spcAft>
          <a:spcPct val="20000"/>
        </a:spcAft>
        <a:buClr>
          <a:srgbClr val="F32503"/>
        </a:buClr>
        <a:buFont typeface="Arial" panose="020B0604020202020204" pitchFamily="34" charset="0"/>
        <a:buChar char="■"/>
        <a:defRPr sz="2400">
          <a:solidFill>
            <a:schemeClr val="tx1"/>
          </a:solidFill>
          <a:latin typeface="+mn-lt"/>
        </a:defRPr>
      </a:lvl2pPr>
      <a:lvl3pPr marL="1143000" indent="-223838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buChar char="–"/>
        <a:defRPr sz="2000">
          <a:solidFill>
            <a:schemeClr val="tx1"/>
          </a:solidFill>
          <a:latin typeface="+mn-lt"/>
        </a:defRPr>
      </a:lvl3pPr>
      <a:lvl4pPr marL="1604963" indent="-228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■"/>
        <a:defRPr sz="2000">
          <a:solidFill>
            <a:schemeClr val="tx1"/>
          </a:solidFill>
          <a:latin typeface="+mn-lt"/>
        </a:defRPr>
      </a:lvl4pPr>
      <a:lvl5pPr marL="2060575" indent="-231775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buChar char="–"/>
        <a:defRPr sz="2000">
          <a:solidFill>
            <a:schemeClr val="tx1"/>
          </a:solidFill>
          <a:latin typeface="+mn-lt"/>
        </a:defRPr>
      </a:lvl5pPr>
      <a:lvl6pPr marL="2517775" indent="-23177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 Black" pitchFamily="34" charset="0"/>
        <a:buChar char="–"/>
        <a:defRPr sz="2000">
          <a:solidFill>
            <a:schemeClr val="tx1"/>
          </a:solidFill>
          <a:latin typeface="+mn-lt"/>
        </a:defRPr>
      </a:lvl6pPr>
      <a:lvl7pPr marL="2974975" indent="-23177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 Black" pitchFamily="34" charset="0"/>
        <a:buChar char="–"/>
        <a:defRPr sz="2000">
          <a:solidFill>
            <a:schemeClr val="tx1"/>
          </a:solidFill>
          <a:latin typeface="+mn-lt"/>
        </a:defRPr>
      </a:lvl7pPr>
      <a:lvl8pPr marL="3432175" indent="-23177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 Black" pitchFamily="34" charset="0"/>
        <a:buChar char="–"/>
        <a:defRPr sz="2000">
          <a:solidFill>
            <a:schemeClr val="tx1"/>
          </a:solidFill>
          <a:latin typeface="+mn-lt"/>
        </a:defRPr>
      </a:lvl8pPr>
      <a:lvl9pPr marL="3889375" indent="-23177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 Black" pitchFamily="34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0" y="1219200"/>
            <a:ext cx="2209800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86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50B9260-58FE-4397-B931-6C800A263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220" name="Rectangle 7"/>
          <p:cNvSpPr>
            <a:spLocks noChangeArrowheads="1"/>
          </p:cNvSpPr>
          <p:nvPr userDrawn="1"/>
        </p:nvSpPr>
        <p:spPr bwMode="auto">
          <a:xfrm>
            <a:off x="6858000" y="6324600"/>
            <a:ext cx="2247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4" r:id="rId1"/>
    <p:sldLayoutId id="2147485225" r:id="rId2"/>
    <p:sldLayoutId id="2147485226" r:id="rId3"/>
    <p:sldLayoutId id="2147485227" r:id="rId4"/>
    <p:sldLayoutId id="2147485228" r:id="rId5"/>
    <p:sldLayoutId id="2147485229" r:id="rId6"/>
    <p:sldLayoutId id="2147485230" r:id="rId7"/>
    <p:sldLayoutId id="2147485231" r:id="rId8"/>
    <p:sldLayoutId id="2147485232" r:id="rId9"/>
    <p:sldLayoutId id="2147485233" r:id="rId10"/>
    <p:sldLayoutId id="2147485234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A57C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1400" b="1">
          <a:solidFill>
            <a:schemeClr val="tx1"/>
          </a:solidFill>
          <a:latin typeface="+mn-lt"/>
          <a:ea typeface="+mn-ea"/>
          <a:cs typeface="+mn-cs"/>
        </a:defRPr>
      </a:lvl1pPr>
      <a:lvl2pPr marL="114300" indent="3429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1600">
          <a:solidFill>
            <a:schemeClr val="tx1"/>
          </a:solidFill>
          <a:latin typeface="+mj-lt"/>
        </a:defRPr>
      </a:lvl2pPr>
      <a:lvl3pPr marL="228600" indent="6858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defRPr sz="1600">
          <a:solidFill>
            <a:schemeClr val="tx1"/>
          </a:solidFill>
          <a:latin typeface="+mj-lt"/>
        </a:defRPr>
      </a:lvl3pPr>
      <a:lvl4pPr marL="342900" indent="10287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1600">
          <a:solidFill>
            <a:schemeClr val="tx1"/>
          </a:solidFill>
          <a:latin typeface="+mj-lt"/>
        </a:defRPr>
      </a:lvl4pPr>
      <a:lvl5pPr marL="457200" indent="1371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1600">
          <a:solidFill>
            <a:schemeClr val="tx1"/>
          </a:solidFill>
          <a:latin typeface="+mj-lt"/>
        </a:defRPr>
      </a:lvl5pPr>
      <a:lvl6pPr marL="914400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defRPr sz="1600">
          <a:solidFill>
            <a:schemeClr val="tx1"/>
          </a:solidFill>
          <a:latin typeface="+mj-lt"/>
        </a:defRPr>
      </a:lvl6pPr>
      <a:lvl7pPr marL="1371600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defRPr sz="1600">
          <a:solidFill>
            <a:schemeClr val="tx1"/>
          </a:solidFill>
          <a:latin typeface="+mj-lt"/>
        </a:defRPr>
      </a:lvl7pPr>
      <a:lvl8pPr marL="1828800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defRPr sz="1600">
          <a:solidFill>
            <a:schemeClr val="tx1"/>
          </a:solidFill>
          <a:latin typeface="+mj-lt"/>
        </a:defRPr>
      </a:lvl8pPr>
      <a:lvl9pPr marL="2286000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defRPr sz="1600">
          <a:solidFill>
            <a:schemeClr val="tx1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95400"/>
            <a:ext cx="82296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1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9C1CFC9-5D33-4303-B72E-F60189B14D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45" name="Line 10"/>
          <p:cNvSpPr>
            <a:spLocks noChangeShapeType="1"/>
          </p:cNvSpPr>
          <p:nvPr userDrawn="1"/>
        </p:nvSpPr>
        <p:spPr bwMode="auto">
          <a:xfrm>
            <a:off x="228600" y="990600"/>
            <a:ext cx="8683625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Rectangle 13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5" r:id="rId1"/>
    <p:sldLayoutId id="2147485236" r:id="rId2"/>
    <p:sldLayoutId id="2147485237" r:id="rId3"/>
    <p:sldLayoutId id="2147485238" r:id="rId4"/>
    <p:sldLayoutId id="2147485239" r:id="rId5"/>
    <p:sldLayoutId id="2147485240" r:id="rId6"/>
    <p:sldLayoutId id="2147485241" r:id="rId7"/>
    <p:sldLayoutId id="2147485242" r:id="rId8"/>
    <p:sldLayoutId id="2147485243" r:id="rId9"/>
    <p:sldLayoutId id="2147485244" r:id="rId10"/>
    <p:sldLayoutId id="2147485245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9pPr>
    </p:titleStyle>
    <p:bodyStyle>
      <a:lvl1pPr marL="347663" indent="-347663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■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77813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1143000" indent="-223838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-"/>
        <a:defRPr sz="2000">
          <a:solidFill>
            <a:schemeClr val="tx1"/>
          </a:solidFill>
          <a:latin typeface="+mn-lt"/>
        </a:defRPr>
      </a:lvl3pPr>
      <a:lvl4pPr marL="1604963" indent="-228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-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572000"/>
            <a:ext cx="8229600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956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309F8FA-55AB-4B11-9145-4CAE95C586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1269" name="Line 8"/>
          <p:cNvSpPr>
            <a:spLocks noChangeShapeType="1"/>
          </p:cNvSpPr>
          <p:nvPr userDrawn="1"/>
        </p:nvSpPr>
        <p:spPr bwMode="auto">
          <a:xfrm>
            <a:off x="228600" y="990600"/>
            <a:ext cx="8683625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" name="Rectangle 9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46" r:id="rId1"/>
    <p:sldLayoutId id="2147485247" r:id="rId2"/>
    <p:sldLayoutId id="2147485248" r:id="rId3"/>
    <p:sldLayoutId id="2147485249" r:id="rId4"/>
    <p:sldLayoutId id="2147485250" r:id="rId5"/>
    <p:sldLayoutId id="2147485251" r:id="rId6"/>
    <p:sldLayoutId id="2147485252" r:id="rId7"/>
    <p:sldLayoutId id="2147485253" r:id="rId8"/>
    <p:sldLayoutId id="2147485254" r:id="rId9"/>
    <p:sldLayoutId id="2147485255" r:id="rId10"/>
    <p:sldLayoutId id="2147485256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9pPr>
    </p:titleStyle>
    <p:bodyStyle>
      <a:lvl1pPr marL="347663" indent="-347663" algn="ctr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77813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2400">
          <a:solidFill>
            <a:schemeClr val="tx1"/>
          </a:solidFill>
          <a:latin typeface="+mn-lt"/>
        </a:defRPr>
      </a:lvl2pPr>
      <a:lvl3pPr marL="1143000" indent="-223838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defRPr sz="2200">
          <a:solidFill>
            <a:schemeClr val="tx1"/>
          </a:solidFill>
          <a:latin typeface="+mn-lt"/>
        </a:defRPr>
      </a:lvl3pPr>
      <a:lvl4pPr marL="1604963" indent="-228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84275"/>
            <a:ext cx="8610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850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BBEA869-6916-48BA-8F41-2E220E7493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293" name="Rectangle 5"/>
          <p:cNvSpPr>
            <a:spLocks noChangeArrowheads="1"/>
          </p:cNvSpPr>
          <p:nvPr userDrawn="1"/>
        </p:nvSpPr>
        <p:spPr bwMode="auto">
          <a:xfrm>
            <a:off x="5419725" y="657701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  <p:sp>
        <p:nvSpPr>
          <p:cNvPr id="12294" name="Line 6"/>
          <p:cNvSpPr>
            <a:spLocks noChangeShapeType="1"/>
          </p:cNvSpPr>
          <p:nvPr userDrawn="1"/>
        </p:nvSpPr>
        <p:spPr bwMode="auto">
          <a:xfrm>
            <a:off x="228600" y="990600"/>
            <a:ext cx="8686800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57" r:id="rId1"/>
    <p:sldLayoutId id="2147485258" r:id="rId2"/>
    <p:sldLayoutId id="2147485259" r:id="rId3"/>
    <p:sldLayoutId id="2147485260" r:id="rId4"/>
    <p:sldLayoutId id="2147485261" r:id="rId5"/>
    <p:sldLayoutId id="2147485262" r:id="rId6"/>
    <p:sldLayoutId id="2147485263" r:id="rId7"/>
    <p:sldLayoutId id="2147485264" r:id="rId8"/>
    <p:sldLayoutId id="2147485265" r:id="rId9"/>
    <p:sldLayoutId id="2147485266" r:id="rId10"/>
    <p:sldLayoutId id="2147485267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12629"/>
        </a:buClr>
        <a:buFont typeface="Arial" panose="020B0604020202020204" pitchFamily="34" charset="0"/>
        <a:buChar char="■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12629"/>
        </a:buClr>
        <a:buFont typeface="Arial Black" panose="020B0A04020102020204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 userDrawn="1"/>
        </p:nvSpPr>
        <p:spPr bwMode="auto">
          <a:xfrm>
            <a:off x="0" y="1447800"/>
            <a:ext cx="9144000" cy="5105400"/>
          </a:xfrm>
          <a:prstGeom prst="rect">
            <a:avLst/>
          </a:prstGeom>
          <a:solidFill>
            <a:srgbClr val="F0F0F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13315" name="Rectangle 3"/>
          <p:cNvSpPr>
            <a:spLocks noChangeArrowheads="1"/>
          </p:cNvSpPr>
          <p:nvPr userDrawn="1"/>
        </p:nvSpPr>
        <p:spPr bwMode="auto">
          <a:xfrm>
            <a:off x="0" y="990600"/>
            <a:ext cx="9144000" cy="533400"/>
          </a:xfrm>
          <a:prstGeom prst="rect">
            <a:avLst/>
          </a:prstGeom>
          <a:solidFill>
            <a:srgbClr val="B1C0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24000"/>
            <a:ext cx="86868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74320" tIns="137160" rIns="274320" bIns="1371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97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DB35EB4-2202-45CF-8241-C7E695F5D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319" name="Line 7"/>
          <p:cNvSpPr>
            <a:spLocks noChangeShapeType="1"/>
          </p:cNvSpPr>
          <p:nvPr userDrawn="1"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28575">
            <a:solidFill>
              <a:srgbClr val="B1C0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 userDrawn="1"/>
        </p:nvSpPr>
        <p:spPr bwMode="auto">
          <a:xfrm>
            <a:off x="0" y="1011238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>
              <a:spcAft>
                <a:spcPct val="25000"/>
              </a:spcAft>
              <a:defRPr/>
            </a:pPr>
            <a:r>
              <a:rPr lang="en-US" b="1" i="1">
                <a:latin typeface="Arial" pitchFamily="34" charset="0"/>
              </a:rPr>
              <a:t>Application Requirements</a:t>
            </a:r>
          </a:p>
        </p:txBody>
      </p:sp>
      <p:sp>
        <p:nvSpPr>
          <p:cNvPr id="13321" name="Rectangle 9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8" r:id="rId1"/>
    <p:sldLayoutId id="2147485269" r:id="rId2"/>
    <p:sldLayoutId id="2147485270" r:id="rId3"/>
    <p:sldLayoutId id="2147485271" r:id="rId4"/>
    <p:sldLayoutId id="2147485272" r:id="rId5"/>
    <p:sldLayoutId id="2147485273" r:id="rId6"/>
    <p:sldLayoutId id="2147485274" r:id="rId7"/>
    <p:sldLayoutId id="2147485275" r:id="rId8"/>
    <p:sldLayoutId id="2147485276" r:id="rId9"/>
    <p:sldLayoutId id="2147485277" r:id="rId10"/>
    <p:sldLayoutId id="2147485278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78C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defRPr sz="20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buChar char="■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32503"/>
        </a:buClr>
        <a:buFont typeface="Arial" panose="020B0604020202020204" pitchFamily="34" charset="0"/>
        <a:buChar char="■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324600"/>
            <a:ext cx="586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22222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Microsoft Visual Basic 2010: Reloaded, Fourth Edition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22222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3519BAF-71D7-4DE0-80AE-AC5FB60D8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12" r:id="rId1"/>
    <p:sldLayoutId id="2147485313" r:id="rId2"/>
    <p:sldLayoutId id="2147485314" r:id="rId3"/>
    <p:sldLayoutId id="2147485315" r:id="rId4"/>
    <p:sldLayoutId id="2147485316" r:id="rId5"/>
    <p:sldLayoutId id="2147485317" r:id="rId6"/>
    <p:sldLayoutId id="2147485318" r:id="rId7"/>
    <p:sldLayoutId id="2147485319" r:id="rId8"/>
    <p:sldLayoutId id="2147485320" r:id="rId9"/>
    <p:sldLayoutId id="2147485321" r:id="rId10"/>
    <p:sldLayoutId id="214748532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22222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22222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22222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22222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22222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038600" y="-12268200"/>
            <a:ext cx="2286000" cy="277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0" rIns="18288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430463"/>
            <a:ext cx="7010400" cy="37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AE76A98-F7B2-4687-86B6-938759196E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365" name="Text Box 11"/>
          <p:cNvSpPr txBox="1">
            <a:spLocks noChangeArrowheads="1"/>
          </p:cNvSpPr>
          <p:nvPr userDrawn="1"/>
        </p:nvSpPr>
        <p:spPr bwMode="auto">
          <a:xfrm>
            <a:off x="381000" y="1349375"/>
            <a:ext cx="8763000" cy="282575"/>
          </a:xfrm>
          <a:prstGeom prst="rect">
            <a:avLst/>
          </a:prstGeom>
          <a:solidFill>
            <a:srgbClr val="FF86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288" bIns="18288" anchor="ctr">
            <a:spAutoFit/>
          </a:bodyPr>
          <a:lstStyle>
            <a:lvl1pPr marL="1600200" indent="7938"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>
              <a:defRPr/>
            </a:pPr>
            <a:r>
              <a:rPr lang="en-US" sz="1600" b="1">
                <a:solidFill>
                  <a:srgbClr val="FFFFFF"/>
                </a:solidFill>
                <a:latin typeface="Arial" pitchFamily="34" charset="0"/>
              </a:rPr>
              <a:t>T  U  T  O  R  I  A  L</a:t>
            </a:r>
          </a:p>
        </p:txBody>
      </p:sp>
      <p:sp>
        <p:nvSpPr>
          <p:cNvPr id="15366" name="Rectangle 12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9" r:id="rId1"/>
    <p:sldLayoutId id="2147485280" r:id="rId2"/>
    <p:sldLayoutId id="2147485281" r:id="rId3"/>
    <p:sldLayoutId id="2147485282" r:id="rId4"/>
    <p:sldLayoutId id="2147485283" r:id="rId5"/>
    <p:sldLayoutId id="2147485284" r:id="rId6"/>
    <p:sldLayoutId id="2147485285" r:id="rId7"/>
    <p:sldLayoutId id="2147485286" r:id="rId8"/>
    <p:sldLayoutId id="2147485287" r:id="rId9"/>
    <p:sldLayoutId id="2147485288" r:id="rId10"/>
    <p:sldLayoutId id="2147485289" r:id="rId11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16000" b="1">
          <a:solidFill>
            <a:srgbClr val="6E006C"/>
          </a:solidFill>
          <a:latin typeface="Brush Script MT" pitchFamily="66" charset="0"/>
        </a:defRPr>
      </a:lvl9pPr>
    </p:titleStyle>
    <p:bodyStyle>
      <a:lvl1pPr marL="342900" indent="-342900" algn="ctr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defRPr sz="6000" b="1">
          <a:solidFill>
            <a:srgbClr val="1A57C0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defRPr sz="4000" b="1" i="1">
          <a:solidFill>
            <a:srgbClr val="1A57C0"/>
          </a:solidFill>
          <a:latin typeface="+mn-lt"/>
        </a:defRPr>
      </a:lvl2pPr>
      <a:lvl3pPr marL="1143000" indent="-228600" algn="l" rtl="0" eaLnBrk="0" fontAlgn="base" hangingPunct="0">
        <a:lnSpc>
          <a:spcPct val="95000"/>
        </a:lnSpc>
        <a:spcBef>
          <a:spcPct val="0"/>
        </a:spcBef>
        <a:spcAft>
          <a:spcPct val="20000"/>
        </a:spcAft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5000"/>
        </a:lnSpc>
        <a:spcBef>
          <a:spcPct val="0"/>
        </a:spcBef>
        <a:spcAft>
          <a:spcPct val="2000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84275"/>
            <a:ext cx="8610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B7FFBCC-6050-4744-9734-65EF3D6CC0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389" name="Line 10"/>
          <p:cNvSpPr>
            <a:spLocks noChangeShapeType="1"/>
          </p:cNvSpPr>
          <p:nvPr userDrawn="1"/>
        </p:nvSpPr>
        <p:spPr bwMode="auto">
          <a:xfrm>
            <a:off x="228600" y="990600"/>
            <a:ext cx="8686800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Rectangle 13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90" r:id="rId1"/>
    <p:sldLayoutId id="2147485291" r:id="rId2"/>
    <p:sldLayoutId id="2147485292" r:id="rId3"/>
    <p:sldLayoutId id="2147485293" r:id="rId4"/>
    <p:sldLayoutId id="2147485294" r:id="rId5"/>
    <p:sldLayoutId id="2147485295" r:id="rId6"/>
    <p:sldLayoutId id="2147485296" r:id="rId7"/>
    <p:sldLayoutId id="2147485297" r:id="rId8"/>
    <p:sldLayoutId id="2147485298" r:id="rId9"/>
    <p:sldLayoutId id="2147485299" r:id="rId10"/>
    <p:sldLayoutId id="2147485300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FF862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12629"/>
        </a:buClr>
        <a:buFont typeface="Arial" panose="020B0604020202020204" pitchFamily="34" charset="0"/>
        <a:buChar char="■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3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95400"/>
            <a:ext cx="82296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4480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6155AAA-0814-4AF3-AA6B-D47F49B288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413" name="Line 5"/>
          <p:cNvSpPr>
            <a:spLocks noChangeShapeType="1"/>
          </p:cNvSpPr>
          <p:nvPr userDrawn="1"/>
        </p:nvSpPr>
        <p:spPr bwMode="auto">
          <a:xfrm>
            <a:off x="228600" y="990600"/>
            <a:ext cx="8683625" cy="0"/>
          </a:xfrm>
          <a:prstGeom prst="line">
            <a:avLst/>
          </a:prstGeom>
          <a:noFill/>
          <a:ln w="28575">
            <a:solidFill>
              <a:srgbClr val="6E006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 userDrawn="1"/>
        </p:nvSpPr>
        <p:spPr bwMode="auto">
          <a:xfrm>
            <a:off x="5457825" y="6583363"/>
            <a:ext cx="36861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Brush Script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rush Script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rush Scrip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rush Scrip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</a:t>
            </a: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 2009 Pearson Education, Inc. 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1" r:id="rId1"/>
    <p:sldLayoutId id="2147485302" r:id="rId2"/>
    <p:sldLayoutId id="2147485303" r:id="rId3"/>
    <p:sldLayoutId id="2147485304" r:id="rId4"/>
    <p:sldLayoutId id="2147485305" r:id="rId5"/>
    <p:sldLayoutId id="2147485306" r:id="rId6"/>
    <p:sldLayoutId id="2147485307" r:id="rId7"/>
    <p:sldLayoutId id="2147485308" r:id="rId8"/>
    <p:sldLayoutId id="2147485309" r:id="rId9"/>
    <p:sldLayoutId id="2147485310" r:id="rId10"/>
    <p:sldLayoutId id="2147485311" r:id="rId11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05E9C"/>
          </a:solidFill>
          <a:latin typeface="Arial" pitchFamily="34" charset="0"/>
        </a:defRPr>
      </a:lvl9pPr>
    </p:titleStyle>
    <p:bodyStyle>
      <a:lvl1pPr marL="347663" indent="-347663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■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77813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–"/>
        <a:defRPr sz="2200">
          <a:solidFill>
            <a:schemeClr val="tx1"/>
          </a:solidFill>
          <a:latin typeface="+mn-lt"/>
        </a:defRPr>
      </a:lvl2pPr>
      <a:lvl3pPr marL="1143000" indent="-223838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-"/>
        <a:defRPr sz="2000">
          <a:solidFill>
            <a:schemeClr val="tx1"/>
          </a:solidFill>
          <a:latin typeface="+mn-lt"/>
        </a:defRPr>
      </a:lvl3pPr>
      <a:lvl4pPr marL="1604963" indent="-228600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 Black" panose="020B0A04020102020204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0"/>
        </a:spcBef>
        <a:spcAft>
          <a:spcPct val="25000"/>
        </a:spcAft>
        <a:buClr>
          <a:srgbClr val="F32503"/>
        </a:buClr>
        <a:buFont typeface="Arial" panose="020B0604020202020204" pitchFamily="34" charset="0"/>
        <a:buChar char="-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0"/>
        </a:spcBef>
        <a:spcAft>
          <a:spcPct val="25000"/>
        </a:spcAft>
        <a:buClr>
          <a:srgbClr val="F32503"/>
        </a:buClr>
        <a:buFont typeface="Arial" pitchFamily="34" charset="0"/>
        <a:buChar char="-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01000" cy="2209800"/>
          </a:xfrm>
        </p:spPr>
        <p:txBody>
          <a:bodyPr/>
          <a:lstStyle/>
          <a:p>
            <a:pPr eaLnBrk="1" hangingPunct="1"/>
            <a:r>
              <a:rPr lang="en-US" altLang="en-US"/>
              <a:t>Microsoft Visual Basic</a:t>
            </a:r>
            <a:br>
              <a:rPr lang="en-US" altLang="en-US" b="1"/>
            </a:br>
            <a:r>
              <a:rPr lang="en-US" altLang="en-US" i="1"/>
              <a:t> </a:t>
            </a:r>
            <a:endParaRPr lang="en-US" altLang="en-US" sz="3200" b="1"/>
          </a:p>
        </p:txBody>
      </p:sp>
      <p:sp>
        <p:nvSpPr>
          <p:cNvPr id="3072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80772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400" b="0" i="1"/>
              <a:t>Pertemuan-2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400" b="0" i="1"/>
              <a:t>Membuat User Interface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F0E2EEA-97E6-40C8-88B3-68CFCC9450B1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2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4142673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Classes dan Objects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Properties, Methods dan Events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Namespaces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Encapsulation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Merencanakan sebuah Aplikasi - TOE Chart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Label Keterangan dan Output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Konvensi Pemberian Nama 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Tip desain dengan GUI dan tip lainnya 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B99642-2DBE-4A01-ADA3-8E08332F3952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2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4143375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Dalam Pemrograman berorientasi Objek, sebuah  class dianalogikan sebagai sebuah cetakan untuk sebuah objek.  Dapat digunakan untuk membuat banyak objek berulang kali.</a:t>
            </a:r>
          </a:p>
          <a:p>
            <a:pPr eaLnBrk="1" hangingPunct="1"/>
            <a:endParaRPr lang="en-US" altLang="en-US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Setiap menambahkan sebuah control pada sebuah form (seperti sebuah button atau text box), berarti  anda membuat instances dari class yang direpresentasikan oleh control tersebut.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Class dan Object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29025C-F2A8-479E-B8F5-AE3C8CD578C0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2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57927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Setiap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objek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mempunyai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Properties, Methods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dan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Events yang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spesifik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defRPr/>
            </a:pPr>
            <a:endParaRPr lang="en-US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Properties: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atribut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menjelaskan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sebuah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objek</a:t>
            </a:r>
            <a:endParaRPr lang="en-US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Events: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Karakteristik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bagaimana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sebuah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objek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dapat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merespon</a:t>
            </a:r>
            <a:endParaRPr lang="en-US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Methods: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Menentukan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tindakan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dapat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dilakukan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oleh</a:t>
            </a:r>
            <a:r>
              <a:rPr lang="en-US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Times New Roman" pitchFamily="18" charset="0"/>
              </a:rPr>
              <a:t>objek</a:t>
            </a:r>
            <a:endParaRPr lang="en-US" dirty="0">
              <a:solidFill>
                <a:srgbClr val="000000"/>
              </a:solidFill>
              <a:cs typeface="Times New Roman" pitchFamily="18" charset="0"/>
            </a:endParaRPr>
          </a:p>
          <a:p>
            <a:pPr marL="742950" lvl="2" indent="-342900" eaLnBrk="1" hangingPunct="1">
              <a:buClr>
                <a:srgbClr val="D12629"/>
              </a:buClr>
              <a:buFont typeface="Arial" pitchFamily="34" charset="0"/>
              <a:buChar char="■"/>
              <a:defRPr/>
            </a:pP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Function –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mengembalikan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hasil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ketika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dipanggil</a:t>
            </a:r>
            <a:endParaRPr lang="en-US" sz="2600" dirty="0">
              <a:solidFill>
                <a:srgbClr val="000000"/>
              </a:solidFill>
              <a:ea typeface="+mn-ea"/>
              <a:cs typeface="Times New Roman" pitchFamily="18" charset="0"/>
            </a:endParaRPr>
          </a:p>
          <a:p>
            <a:pPr marL="742950" lvl="2" indent="-342900" eaLnBrk="1" hangingPunct="1">
              <a:buClr>
                <a:srgbClr val="D12629"/>
              </a:buClr>
              <a:buFont typeface="Arial" pitchFamily="34" charset="0"/>
              <a:buChar char="■"/>
              <a:defRPr/>
            </a:pP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Sub –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tidak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mengembalikan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hasil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ketika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dipanggil</a:t>
            </a:r>
            <a:endParaRPr lang="en-US" sz="2600" dirty="0">
              <a:solidFill>
                <a:srgbClr val="000000"/>
              </a:solidFill>
              <a:ea typeface="+mn-ea"/>
              <a:cs typeface="Times New Roman" pitchFamily="18" charset="0"/>
            </a:endParaRPr>
          </a:p>
          <a:p>
            <a:pPr marL="342900" lvl="1" indent="-342900" eaLnBrk="1" hangingPunct="1">
              <a:buClr>
                <a:srgbClr val="D12629"/>
              </a:buClr>
              <a:buFont typeface="Arial" pitchFamily="34" charset="0"/>
              <a:buChar char="■"/>
              <a:defRPr/>
            </a:pPr>
            <a:endParaRPr lang="en-US" sz="2800" dirty="0">
              <a:solidFill>
                <a:srgbClr val="000000"/>
              </a:solidFill>
              <a:ea typeface="+mn-ea"/>
              <a:cs typeface="Times New Roman" pitchFamily="18" charset="0"/>
            </a:endParaRP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942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Properties, Methods dan Events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DC00208-4E44-4617-B198-1983E2988420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20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Contoh Objek</a:t>
            </a:r>
          </a:p>
        </p:txBody>
      </p:sp>
      <p:pic>
        <p:nvPicPr>
          <p:cNvPr id="38916" name="Picture 3" descr="Ballo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703388"/>
            <a:ext cx="86026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371A5D4-000F-4696-B7EB-19B935C9942D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2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95400"/>
            <a:ext cx="8305800" cy="465931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Properties</a:t>
            </a:r>
          </a:p>
          <a:p>
            <a:r>
              <a:rPr lang="en-US" altLang="en-US"/>
              <a:t>Balloon.Color = Red </a:t>
            </a:r>
          </a:p>
          <a:p>
            <a:r>
              <a:rPr lang="en-US" altLang="en-US"/>
              <a:t>Balloon.Diameter = 10 </a:t>
            </a:r>
          </a:p>
          <a:p>
            <a:r>
              <a:rPr lang="en-US" altLang="en-US"/>
              <a:t>Balloon.Inflated = True</a:t>
            </a:r>
          </a:p>
          <a:p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Methods</a:t>
            </a:r>
          </a:p>
          <a:p>
            <a:r>
              <a:rPr lang="en-US" altLang="en-US"/>
              <a:t>Balloon.Inflate </a:t>
            </a:r>
          </a:p>
          <a:p>
            <a:r>
              <a:rPr lang="en-US" altLang="en-US"/>
              <a:t>Balloon.Deflate </a:t>
            </a:r>
          </a:p>
          <a:p>
            <a:r>
              <a:rPr lang="en-US" altLang="en-US"/>
              <a:t>Balloon.Rise(5)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Contoh Object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3055F7-8EB8-4E62-BC63-9151090F8FBC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95400"/>
            <a:ext cx="8305800" cy="29368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Event</a:t>
            </a:r>
          </a:p>
          <a:p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Sub Balloon_Puncture() Balloon.MakeNoise("Bang") Balloon.Deflate Balloon.Inflated = False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End Sub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Contoh Object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F8FB99-369F-4B53-9F42-0F245FB840A6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2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95400"/>
            <a:ext cx="8305800" cy="4659313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Buttons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Text Box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Labels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Radio Buttons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Check Box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Combo Box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List Box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Tool Tip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Numeric Up Down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Common Form Controls (Objects)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8AAC1F-B0AA-4AA0-80EF-7CACF0F33347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2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143000"/>
            <a:ext cx="8686800" cy="4708981"/>
          </a:xfrm>
        </p:spPr>
        <p:txBody>
          <a:bodyPr/>
          <a:lstStyle/>
          <a:p>
            <a:pPr eaLnBrk="1" hangingPunct="1"/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BackColor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Enabled </a:t>
            </a:r>
          </a:p>
          <a:p>
            <a:pPr eaLnBrk="1" hangingPunct="1"/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ForeColor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Location 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Name 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Size (Height, Width) 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Text 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Visible </a:t>
            </a:r>
          </a:p>
          <a:p>
            <a:pPr eaLnBrk="1" hangingPunct="1"/>
            <a:endParaRPr lang="en-US" altLang="en-US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Dapat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“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secara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manual”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diatur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tapi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nanti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akan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ditunjukkan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bagaimana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memanipulasinya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dengan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code.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Common Control Properties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DA016B-7FB5-4C16-AACA-082E39AA93DE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405606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US" altLang="en-US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Public Function Add( ByVal var1 as Integer, ByVal var2 as Integer) As Integer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Dim result as Integer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result=var1 + var2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Return result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End Function</a:t>
            </a:r>
          </a:p>
          <a:p>
            <a:pPr eaLnBrk="1" hangingPunct="1"/>
            <a:endParaRPr lang="en-US" altLang="en-US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Methods – Contoh sebuah Function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9BCCB86-A7BB-4C97-A29E-033628812241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20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30226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en-US" altLang="en-US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Public Sub MySub()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MessageBox.Show(“ this is a non value returning method ”)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End Sub</a:t>
            </a:r>
          </a:p>
          <a:p>
            <a:pPr eaLnBrk="1" hangingPunct="1"/>
            <a:endParaRPr lang="en-US" altLang="en-US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Methods – Contoh sebuah Sub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58AC28-6DAB-48D8-8236-088F3810E094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4487862"/>
          </a:xfrm>
        </p:spPr>
        <p:txBody>
          <a:bodyPr/>
          <a:lstStyle/>
          <a:p>
            <a:r>
              <a:rPr lang="en-US" altLang="en-US"/>
              <a:t>Button: </a:t>
            </a:r>
            <a:r>
              <a:rPr lang="en-US" altLang="en-US" i="1"/>
              <a:t>Click </a:t>
            </a:r>
          </a:p>
          <a:p>
            <a:r>
              <a:rPr lang="en-US" altLang="en-US"/>
              <a:t>Text Box: </a:t>
            </a:r>
            <a:r>
              <a:rPr lang="en-US" altLang="en-US" i="1"/>
              <a:t>TextChanged </a:t>
            </a:r>
          </a:p>
          <a:p>
            <a:r>
              <a:rPr lang="en-US" altLang="en-US"/>
              <a:t>Radio Button: </a:t>
            </a:r>
            <a:r>
              <a:rPr lang="en-US" altLang="en-US" i="1"/>
              <a:t>CheckedChanged </a:t>
            </a:r>
          </a:p>
          <a:p>
            <a:r>
              <a:rPr lang="en-US" altLang="en-US"/>
              <a:t>Check Box: </a:t>
            </a:r>
            <a:r>
              <a:rPr lang="en-US" altLang="en-US" i="1"/>
              <a:t>CheckedChanged </a:t>
            </a:r>
          </a:p>
          <a:p>
            <a:r>
              <a:rPr lang="en-US" altLang="en-US"/>
              <a:t>Combo Box: </a:t>
            </a:r>
            <a:r>
              <a:rPr lang="en-US" altLang="en-US" i="1"/>
              <a:t>SelectedIndexChanged</a:t>
            </a:r>
          </a:p>
          <a:p>
            <a:endParaRPr lang="en-US" altLang="en-US" i="1"/>
          </a:p>
          <a:p>
            <a:r>
              <a:rPr lang="en-US" altLang="en-US"/>
              <a:t>Double click pada control pada design view untuk membuka window code dengan default event untuk control tersebut secara otomatis.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Default Control Events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01B3C43-20BC-4A7D-A506-065851382D9C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2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3452812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/>
          </a:p>
          <a:p>
            <a:pPr>
              <a:buFont typeface="Arial" panose="020B0604020202020204" pitchFamily="34" charset="0"/>
              <a:buNone/>
            </a:pPr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Private Sub Button1_Click(ByVal sender As System.Object, ByVal e As System.EventArgs) </a:t>
            </a:r>
            <a:r>
              <a:rPr lang="en-US" altLang="en-US" b="1"/>
              <a:t>Handles Button1.Click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End Sub</a:t>
            </a:r>
            <a:endParaRPr lang="en-US" altLang="en-US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Default Event untuk Button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0DDC203-6A40-4DEC-BC80-A0880173F33C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2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5003800"/>
          </a:xfrm>
        </p:spPr>
        <p:txBody>
          <a:bodyPr/>
          <a:lstStyle/>
          <a:p>
            <a:r>
              <a:rPr lang="en-US" altLang="en-US"/>
              <a:t>Enter</a:t>
            </a:r>
          </a:p>
          <a:p>
            <a:r>
              <a:rPr lang="en-US" altLang="en-US"/>
              <a:t>TextChanged</a:t>
            </a:r>
          </a:p>
          <a:p>
            <a:r>
              <a:rPr lang="en-US" altLang="en-US"/>
              <a:t>KeyDown</a:t>
            </a:r>
          </a:p>
          <a:p>
            <a:r>
              <a:rPr lang="en-US" altLang="en-US"/>
              <a:t>MouseEnter </a:t>
            </a:r>
          </a:p>
          <a:p>
            <a:r>
              <a:rPr lang="en-US" altLang="en-US"/>
              <a:t>MouseLeave</a:t>
            </a:r>
          </a:p>
          <a:p>
            <a:r>
              <a:rPr lang="en-US" altLang="en-US"/>
              <a:t>MouseHover</a:t>
            </a:r>
          </a:p>
          <a:p>
            <a:endParaRPr lang="en-US" altLang="en-US"/>
          </a:p>
          <a:p>
            <a:r>
              <a:rPr lang="en-US" altLang="en-US"/>
              <a:t>Dan banyak lagi (semuanya ada 68) yang dapat diekplor pada browser objek, Properties Window atau Code Window</a:t>
            </a:r>
            <a:endParaRPr lang="en-US" altLang="en-US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Event lain untuk Command Button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4F426E-D1DE-4772-94BE-DBB3F9D4EE04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2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2246312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 .NET Framework Class library menyimpan pre-developed classes untuk memfasilitasi pengembangan program. Class-class tersebut disusun dalam sebuah struktur menyerupai direktori yang disebut Namespaces.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Namespaces</a:t>
            </a:r>
          </a:p>
        </p:txBody>
      </p:sp>
      <p:sp>
        <p:nvSpPr>
          <p:cNvPr id="59397" name="Slide Number Placeholder 3"/>
          <p:cNvSpPr txBox="1">
            <a:spLocks/>
          </p:cNvSpPr>
          <p:nvPr/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430DB73D-8932-4706-BF6E-BD994CABFAF6}" type="slidenum">
              <a:rPr lang="en-US" altLang="en-US" sz="1200"/>
              <a:pPr algn="r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200"/>
          </a:p>
        </p:txBody>
      </p:sp>
      <p:sp>
        <p:nvSpPr>
          <p:cNvPr id="59398" name="Rectangle 2"/>
          <p:cNvSpPr>
            <a:spLocks noChangeArrowheads="1"/>
          </p:cNvSpPr>
          <p:nvPr/>
        </p:nvSpPr>
        <p:spPr bwMode="auto">
          <a:xfrm>
            <a:off x="-228600" y="4800600"/>
            <a:ext cx="5170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marL="347663" indent="-347663"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F32503"/>
              </a:buClr>
              <a:buFont typeface="Arial" panose="020B0604020202020204" pitchFamily="34" charset="0"/>
              <a:buNone/>
            </a:pPr>
            <a:r>
              <a:rPr lang="en-US" altLang="en-US" sz="1400" b="1">
                <a:solidFill>
                  <a:srgbClr val="275A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Figure 3.43</a:t>
            </a:r>
            <a:r>
              <a:rPr lang="en-US" altLang="en-US" sz="1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14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|</a:t>
            </a:r>
            <a:r>
              <a:rPr lang="en-US" altLang="en-US" sz="1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Component object box expanded to show</a:t>
            </a:r>
            <a:br>
              <a:rPr lang="en-US" altLang="en-US" sz="1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US" altLang="en-US" sz="1400" b="1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Welcome </a:t>
            </a:r>
            <a:r>
              <a:rPr lang="en-US" altLang="en-US" sz="1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application</a:t>
            </a:r>
            <a:r>
              <a:rPr lang="en-US" altLang="en-US" sz="1400">
                <a:solidFill>
                  <a:srgbClr val="000000"/>
                </a:solidFill>
                <a:latin typeface="Lucida Console" panose="020B060904050402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’</a:t>
            </a:r>
            <a:r>
              <a:rPr lang="en-US" altLang="en-US" sz="1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 objects.</a:t>
            </a:r>
          </a:p>
        </p:txBody>
      </p:sp>
      <p:sp>
        <p:nvSpPr>
          <p:cNvPr id="59399" name="Text Box 5"/>
          <p:cNvSpPr txBox="1">
            <a:spLocks noChangeArrowheads="1"/>
          </p:cNvSpPr>
          <p:nvPr/>
        </p:nvSpPr>
        <p:spPr bwMode="auto">
          <a:xfrm>
            <a:off x="3505200" y="4191000"/>
            <a:ext cx="11112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tabLst>
                <a:tab pos="0" algn="l"/>
                <a:tab pos="1158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tabLst>
                <a:tab pos="0" algn="l"/>
                <a:tab pos="1158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latin typeface="Helvetica 65 Medium"/>
                <a:ea typeface="Times New Roman" panose="02020603050405020304" pitchFamily="18" charset="0"/>
                <a:cs typeface="Verdana" panose="020B0604030504040204" pitchFamily="34" charset="0"/>
              </a:rPr>
              <a:t>Welcome</a:t>
            </a:r>
            <a: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application GUI objects</a:t>
            </a:r>
          </a:p>
        </p:txBody>
      </p:sp>
      <p:pic>
        <p:nvPicPr>
          <p:cNvPr id="59400" name="Picture 6" descr="Object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0"/>
            <a:ext cx="2484438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1" name="AutoShape 7"/>
          <p:cNvSpPr>
            <a:spLocks/>
          </p:cNvSpPr>
          <p:nvPr/>
        </p:nvSpPr>
        <p:spPr bwMode="auto">
          <a:xfrm>
            <a:off x="3429000" y="4191000"/>
            <a:ext cx="90488" cy="474663"/>
          </a:xfrm>
          <a:prstGeom prst="rightBrace">
            <a:avLst>
              <a:gd name="adj1" fmla="val 40386"/>
              <a:gd name="adj2" fmla="val 500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Brush Script" pitchFamily="34" charset="0"/>
            </a:endParaRPr>
          </a:p>
        </p:txBody>
      </p:sp>
      <p:sp>
        <p:nvSpPr>
          <p:cNvPr id="59402" name="Line 4"/>
          <p:cNvSpPr>
            <a:spLocks noChangeShapeType="1"/>
          </p:cNvSpPr>
          <p:nvPr/>
        </p:nvSpPr>
        <p:spPr bwMode="auto">
          <a:xfrm>
            <a:off x="5276850" y="4070350"/>
            <a:ext cx="320675" cy="381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9403" name="Picture 8" descr="Namespa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5" y="4451350"/>
            <a:ext cx="2867025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4" name="Rectangle 9"/>
          <p:cNvSpPr>
            <a:spLocks noChangeArrowheads="1"/>
          </p:cNvSpPr>
          <p:nvPr/>
        </p:nvSpPr>
        <p:spPr bwMode="auto">
          <a:xfrm>
            <a:off x="4386263" y="4800600"/>
            <a:ext cx="4757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marL="347663" indent="-347663"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F32503"/>
              </a:buClr>
              <a:buFont typeface="Arial" panose="020B0604020202020204" pitchFamily="34" charset="0"/>
              <a:buNone/>
            </a:pPr>
            <a:r>
              <a:rPr lang="en-US" altLang="en-US" sz="1600" b="1">
                <a:solidFill>
                  <a:srgbClr val="275A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Figure 3.44</a:t>
            </a:r>
            <a:r>
              <a:rPr lang="en-US" altLang="en-US" sz="16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1600" b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|</a:t>
            </a:r>
            <a:r>
              <a:rPr lang="en-US" altLang="en-US" sz="16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1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name and class of an object are displayed in the component object box</a:t>
            </a:r>
            <a:r>
              <a:rPr lang="en-US" altLang="en-US" sz="16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9405" name="Text Box 10"/>
          <p:cNvSpPr txBox="1">
            <a:spLocks noChangeArrowheads="1"/>
          </p:cNvSpPr>
          <p:nvPr/>
        </p:nvSpPr>
        <p:spPr bwMode="auto">
          <a:xfrm>
            <a:off x="4454525" y="3689350"/>
            <a:ext cx="131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tabLst>
                <a:tab pos="0" algn="l"/>
                <a:tab pos="1158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tabLst>
                <a:tab pos="0" algn="l"/>
                <a:tab pos="1158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Name of object</a:t>
            </a:r>
            <a:b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altLang="en-US" sz="1000">
                <a:solidFill>
                  <a:srgbClr val="000000"/>
                </a:solidFill>
                <a:latin typeface="LucidaSansTypewriter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Welcome</a:t>
            </a:r>
            <a: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9406" name="Line 11"/>
          <p:cNvSpPr>
            <a:spLocks noChangeShapeType="1"/>
          </p:cNvSpPr>
          <p:nvPr/>
        </p:nvSpPr>
        <p:spPr bwMode="auto">
          <a:xfrm rot="-5400000">
            <a:off x="6518275" y="4292600"/>
            <a:ext cx="185738" cy="4603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Text Box 12"/>
          <p:cNvSpPr txBox="1">
            <a:spLocks noChangeArrowheads="1"/>
          </p:cNvSpPr>
          <p:nvPr/>
        </p:nvSpPr>
        <p:spPr bwMode="auto">
          <a:xfrm>
            <a:off x="5562600" y="3886200"/>
            <a:ext cx="2060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tabLst>
                <a:tab pos="0" algn="l"/>
                <a:tab pos="1158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tabLst>
                <a:tab pos="0" algn="l"/>
                <a:tab pos="1158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Namespace (</a:t>
            </a:r>
            <a:r>
              <a:rPr lang="en-US" altLang="en-US" sz="1000">
                <a:solidFill>
                  <a:srgbClr val="000000"/>
                </a:solidFill>
                <a:latin typeface="LucidaSansTypewriter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System.Windows.Forms</a:t>
            </a:r>
            <a: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9408" name="Line 13"/>
          <p:cNvSpPr>
            <a:spLocks noChangeShapeType="1"/>
          </p:cNvSpPr>
          <p:nvPr/>
        </p:nvSpPr>
        <p:spPr bwMode="auto">
          <a:xfrm rot="-5400000">
            <a:off x="7709694" y="4066381"/>
            <a:ext cx="223838" cy="669925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Text Box 14"/>
          <p:cNvSpPr txBox="1">
            <a:spLocks noChangeArrowheads="1"/>
          </p:cNvSpPr>
          <p:nvPr/>
        </p:nvSpPr>
        <p:spPr bwMode="auto">
          <a:xfrm>
            <a:off x="7764463" y="4146550"/>
            <a:ext cx="1379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tabLst>
                <a:tab pos="0" algn="l"/>
                <a:tab pos="1158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tabLst>
                <a:tab pos="0" algn="l"/>
                <a:tab pos="1158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0" algn="l"/>
                <a:tab pos="1158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Class type of object (</a:t>
            </a:r>
            <a:r>
              <a:rPr lang="en-US" altLang="en-US" sz="1000">
                <a:solidFill>
                  <a:srgbClr val="000000"/>
                </a:solidFill>
                <a:latin typeface="LucidaSansTypewriter" pitchFamily="49" charset="0"/>
                <a:ea typeface="Times New Roman" panose="02020603050405020304" pitchFamily="18" charset="0"/>
                <a:cs typeface="Lucida Console" panose="020B0609040504020204" pitchFamily="49" charset="0"/>
              </a:rPr>
              <a:t>Form</a:t>
            </a:r>
            <a:r>
              <a:rPr lang="en-US" altLang="en-US" sz="1000">
                <a:solidFill>
                  <a:srgbClr val="000000"/>
                </a:solidFill>
                <a:latin typeface="AvantGarde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7709EB-E2A9-4128-A078-42849886B45E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5607050"/>
          </a:xfrm>
        </p:spPr>
        <p:txBody>
          <a:bodyPr/>
          <a:lstStyle/>
          <a:p>
            <a:r>
              <a:rPr lang="en-US" altLang="en-US" i="1"/>
              <a:t>System</a:t>
            </a:r>
            <a:r>
              <a:rPr lang="en-US" altLang="en-US"/>
              <a:t>: root untuk tipe data primitive dan namespace lain dalam .NET base class library</a:t>
            </a:r>
          </a:p>
          <a:p>
            <a:endParaRPr lang="en-US" altLang="en-US"/>
          </a:p>
          <a:p>
            <a:r>
              <a:rPr lang="en-US" altLang="en-US" i="1"/>
              <a:t>System.Data.SQLClient</a:t>
            </a:r>
            <a:r>
              <a:rPr lang="en-US" altLang="en-US"/>
              <a:t>: namespace ini mengandung class yang optimum digunakan untuk interaksi dengan MS SQL Server</a:t>
            </a:r>
          </a:p>
          <a:p>
            <a:endParaRPr lang="en-US" altLang="en-US"/>
          </a:p>
          <a:p>
            <a:r>
              <a:rPr lang="en-US" altLang="en-US" i="1"/>
              <a:t>System.Windows.Forms</a:t>
            </a:r>
            <a:r>
              <a:rPr lang="en-US" altLang="en-US"/>
              <a:t>: namespace ini mengandung tipe-tipe yang terlibat dalam pembuatan aplikasi windows standar. Class yang merepresentasikan form dan control juga terdapat dalam namespace ini. 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Contoh Namespace</a:t>
            </a:r>
          </a:p>
        </p:txBody>
      </p:sp>
      <p:sp>
        <p:nvSpPr>
          <p:cNvPr id="61445" name="Slide Number Placeholder 3"/>
          <p:cNvSpPr txBox="1">
            <a:spLocks/>
          </p:cNvSpPr>
          <p:nvPr/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4D895E1D-35E1-43E4-AB74-BED1710056FE}" type="slidenum">
              <a:rPr lang="en-US" altLang="en-US" sz="1200"/>
              <a:pPr algn="r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1E9AB1-597F-41FD-BEC2-3956C8CE41F0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4746625"/>
          </a:xfrm>
        </p:spPr>
        <p:txBody>
          <a:bodyPr/>
          <a:lstStyle/>
          <a:p>
            <a:r>
              <a:rPr lang="en-US" altLang="en-US"/>
              <a:t>namespace “My” menyimpan paling banyak </a:t>
            </a:r>
            <a:r>
              <a:rPr lang="en-US" altLang="en-US" b="1"/>
              <a:t>common</a:t>
            </a:r>
            <a:r>
              <a:rPr lang="en-US" altLang="en-US"/>
              <a:t> </a:t>
            </a:r>
            <a:r>
              <a:rPr lang="en-US" altLang="en-US" b="1"/>
              <a:t>classes</a:t>
            </a:r>
            <a:r>
              <a:rPr lang="en-US" altLang="en-US"/>
              <a:t> dari .NET framework dalam satu koleksi.</a:t>
            </a:r>
          </a:p>
          <a:p>
            <a:r>
              <a:rPr lang="en-US" altLang="en-US"/>
              <a:t>namespace ini memungkinkan programmer mengakses clas.NET framework dan clas bagian dari project.</a:t>
            </a:r>
          </a:p>
          <a:p>
            <a:r>
              <a:rPr lang="en-US" altLang="en-US"/>
              <a:t>Contoh penggunaan namespace My:</a:t>
            </a:r>
          </a:p>
          <a:p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My.Computer.Audio.Play("c:\windows\media\Windows XP Startup.wav")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My Namespace</a:t>
            </a:r>
          </a:p>
        </p:txBody>
      </p:sp>
      <p:sp>
        <p:nvSpPr>
          <p:cNvPr id="63493" name="Slide Number Placeholder 3"/>
          <p:cNvSpPr txBox="1">
            <a:spLocks/>
          </p:cNvSpPr>
          <p:nvPr/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90875BFC-7F22-4FA5-8CE4-B40D05A4E72F}" type="slidenum">
              <a:rPr lang="en-US" altLang="en-US" sz="1200"/>
              <a:pPr algn="r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A78F541-13DE-4BB6-9F72-A76FEBFD22A4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4056062"/>
          </a:xfrm>
        </p:spPr>
        <p:txBody>
          <a:bodyPr/>
          <a:lstStyle/>
          <a:p>
            <a:r>
              <a:rPr lang="en-US" altLang="en-US"/>
              <a:t>Menampilkan splash screen</a:t>
            </a:r>
          </a:p>
          <a:p>
            <a:r>
              <a:rPr lang="en-US" altLang="en-US"/>
              <a:t>Mengambil nama computer </a:t>
            </a:r>
          </a:p>
          <a:p>
            <a:r>
              <a:rPr lang="en-US" altLang="en-US"/>
              <a:t>Mengambil pengaturan jaringan</a:t>
            </a:r>
          </a:p>
          <a:p>
            <a:r>
              <a:rPr lang="en-US" altLang="en-US"/>
              <a:t>Memastikan sebuah web site apakah ada dan jalan</a:t>
            </a:r>
          </a:p>
          <a:p>
            <a:r>
              <a:rPr lang="en-US" altLang="en-US"/>
              <a:t>Membaca file teks kedalam sebuah string</a:t>
            </a:r>
          </a:p>
          <a:p>
            <a:r>
              <a:rPr lang="en-US" altLang="en-US"/>
              <a:t>Mengirim sesuatu untuk di cetak di printer</a:t>
            </a:r>
          </a:p>
          <a:p>
            <a:r>
              <a:rPr lang="en-US" altLang="en-US"/>
              <a:t>Mendapatkan pengaturan aplikasi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4975"/>
            <a:ext cx="8686800" cy="47942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Pekerjaan yang biasa menggunakan Namespace My</a:t>
            </a:r>
          </a:p>
        </p:txBody>
      </p:sp>
      <p:sp>
        <p:nvSpPr>
          <p:cNvPr id="65541" name="Slide Number Placeholder 3"/>
          <p:cNvSpPr txBox="1">
            <a:spLocks/>
          </p:cNvSpPr>
          <p:nvPr/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8340B7E8-7C85-46B1-A218-71C703E4AD3E}" type="slidenum">
              <a:rPr lang="en-US" altLang="en-US" sz="1200"/>
              <a:pPr algn="r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1AE90B-839A-4217-8EA8-6F471AC8B92C}" type="slidenum">
              <a:rPr lang="en-US" altLang="en-US" sz="12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8163" y="1312863"/>
            <a:ext cx="8305800" cy="4524315"/>
          </a:xfrm>
        </p:spPr>
        <p:txBody>
          <a:bodyPr/>
          <a:lstStyle/>
          <a:p>
            <a:pPr eaLnBrk="1" hangingPunct="1"/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Anda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tidak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perlu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tahu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BAGAIMANA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sesuatu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berjalan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secara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detail, yang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perlu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anda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ketahui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adalah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bagaimana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memanggilnya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dengan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kode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  <a:p>
            <a:pPr eaLnBrk="1" hangingPunct="1"/>
            <a:endParaRPr lang="en-US" altLang="en-US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400" dirty="0" err="1"/>
              <a:t>Satu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baris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kode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digunakan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membuat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sebuah</a:t>
            </a:r>
            <a:r>
              <a:rPr lang="en-US" altLang="en-US" sz="2400" dirty="0"/>
              <a:t> web browser </a:t>
            </a:r>
            <a:r>
              <a:rPr lang="en-US" altLang="en-US" sz="2400" dirty="0" err="1"/>
              <a:t>adalah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contoh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dari</a:t>
            </a:r>
            <a:r>
              <a:rPr lang="en-US" altLang="en-US" sz="2400" dirty="0"/>
              <a:t> Encapsulation.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2400" b="1" dirty="0" err="1"/>
              <a:t>myBrowser.Navigate</a:t>
            </a:r>
            <a:r>
              <a:rPr lang="en-US" altLang="en-US" sz="2400" b="1" dirty="0"/>
              <a:t>(</a:t>
            </a:r>
            <a:r>
              <a:rPr lang="en-US" altLang="en-US" sz="2400" b="1" dirty="0" err="1"/>
              <a:t>txtURL.Text</a:t>
            </a:r>
            <a:r>
              <a:rPr lang="en-US" altLang="en-US" sz="2400" b="1" dirty="0"/>
              <a:t>)</a:t>
            </a:r>
          </a:p>
          <a:p>
            <a:pPr eaLnBrk="1" hangingPunct="1"/>
            <a:endParaRPr lang="en-US" altLang="en-US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Setiap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control yang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ditambahkan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kedalam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form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secara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otomatis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dibuat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oleh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Visual Studio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tanpa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harus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membuat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kode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classnya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Mudahkan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Encapsulation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Membuat Rencana Aplikasi </a:t>
            </a:r>
          </a:p>
        </p:txBody>
      </p:sp>
      <p:sp>
        <p:nvSpPr>
          <p:cNvPr id="696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04800" y="1184275"/>
            <a:ext cx="8610600" cy="5508625"/>
          </a:xfrm>
        </p:spPr>
        <p:txBody>
          <a:bodyPr/>
          <a:lstStyle/>
          <a:p>
            <a:r>
              <a:rPr lang="en-US" altLang="en-US"/>
              <a:t>Rencanakan aplikasi sebelum membuat desain interfacenya</a:t>
            </a:r>
          </a:p>
          <a:p>
            <a:r>
              <a:rPr lang="en-US" altLang="en-US"/>
              <a:t>Bekerjasama dengan user untuk memastikan keberhasilan aplikasi</a:t>
            </a:r>
          </a:p>
          <a:p>
            <a:r>
              <a:rPr lang="en-US" altLang="en-US" b="1"/>
              <a:t>Diagram TOE (Task, Object, Event) </a:t>
            </a:r>
            <a:r>
              <a:rPr lang="en-US" altLang="en-US"/>
              <a:t>:</a:t>
            </a:r>
          </a:p>
          <a:p>
            <a:pPr lvl="1"/>
            <a:r>
              <a:rPr lang="en-US" altLang="en-US"/>
              <a:t>Memperlihatkan tugas2 aplikasi, objek dan event</a:t>
            </a:r>
          </a:p>
          <a:p>
            <a:r>
              <a:rPr lang="en-US" altLang="en-US"/>
              <a:t>Tugas, Objek, dan event harus diidentifikasi dalam tiga tahap perencanaan</a:t>
            </a:r>
          </a:p>
          <a:p>
            <a:r>
              <a:rPr lang="en-US" altLang="en-US"/>
              <a:t>Sunshine Cellular Company:</a:t>
            </a:r>
          </a:p>
          <a:p>
            <a:pPr lvl="1"/>
            <a:r>
              <a:rPr lang="en-US" altLang="en-US"/>
              <a:t>Takes orders by phone for cell phones priced at $100 each</a:t>
            </a:r>
          </a:p>
          <a:p>
            <a:pPr lvl="1"/>
            <a:r>
              <a:rPr lang="en-US" altLang="en-US"/>
              <a:t>Two colors: blue and silver</a:t>
            </a:r>
          </a:p>
          <a:p>
            <a:pPr lvl="1"/>
            <a:r>
              <a:rPr lang="en-US" altLang="en-US"/>
              <a:t>Currently the salespeople calculate the order total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1600" y="5638800"/>
            <a:ext cx="624840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Figure 2-2: Current order form used by Sunshine Cellular</a:t>
            </a:r>
          </a:p>
        </p:txBody>
      </p:sp>
      <p:pic>
        <p:nvPicPr>
          <p:cNvPr id="71683" name="Picture 7" descr="E:\Chimborazo LLC\VB7\Figures\Chapter02\f0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24840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/>
              <a:t>Membuat Rencana Aplikasi </a:t>
            </a:r>
            <a:endParaRPr lang="en-US" altLang="en-US">
              <a:solidFill>
                <a:srgbClr val="FF862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09800" y="5791200"/>
            <a:ext cx="533400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Figure 2-3: Tasks entered in a TOE chart</a:t>
            </a:r>
          </a:p>
        </p:txBody>
      </p:sp>
      <p:pic>
        <p:nvPicPr>
          <p:cNvPr id="737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791200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7400" y="5943600"/>
            <a:ext cx="571500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Figure 2-4: Tasks and objects entered in a TOE chart</a:t>
            </a:r>
          </a:p>
        </p:txBody>
      </p:sp>
      <p:pic>
        <p:nvPicPr>
          <p:cNvPr id="7577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"/>
            <a:ext cx="6629400" cy="566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52600" y="5943600"/>
            <a:ext cx="571500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Figure 2-5: Completed TOE chart ordered by task</a:t>
            </a:r>
          </a:p>
        </p:txBody>
      </p:sp>
      <p:pic>
        <p:nvPicPr>
          <p:cNvPr id="7782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4800"/>
            <a:ext cx="7239000" cy="571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Membuat Rencana Aplikasi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5943600"/>
            <a:ext cx="571500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Figure 2-6: Completed TOE chart ordered by object</a:t>
            </a:r>
          </a:p>
        </p:txBody>
      </p:sp>
      <p:pic>
        <p:nvPicPr>
          <p:cNvPr id="7987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7239000" cy="448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AD31DCD-7529-4B25-923C-3CE80BB845F4}" type="slidenum">
              <a:rPr lang="en-US" altLang="en-US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Labels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685800" y="1447800"/>
            <a:ext cx="8077200" cy="37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ja-JP">
                <a:solidFill>
                  <a:srgbClr val="000000"/>
                </a:solidFill>
                <a:ea typeface="MS PGothic" panose="020B0600070205080204" pitchFamily="34" charset="-128"/>
              </a:rPr>
              <a:t>Sesuai dengan namanya, Label sering digunakan untuk memberi identitas pada control lain pada Form.</a:t>
            </a:r>
          </a:p>
          <a:p>
            <a:pPr eaLnBrk="1" hangingPunct="1"/>
            <a:endParaRPr lang="en-US" altLang="en-US">
              <a:solidFill>
                <a:srgbClr val="000000"/>
              </a:solidFill>
            </a:endParaRPr>
          </a:p>
          <a:p>
            <a:pPr marL="0" lvl="1" eaLnBrk="1" hangingPunct="1">
              <a:buClr>
                <a:srgbClr val="D12629"/>
              </a:buClr>
              <a:buFont typeface="Arial" panose="020B0604020202020204" pitchFamily="34" charset="0"/>
              <a:buChar char="■"/>
            </a:pPr>
            <a:r>
              <a:rPr lang="en-US" altLang="ja-JP" sz="2800">
                <a:solidFill>
                  <a:srgbClr val="000000"/>
                </a:solidFill>
                <a:ea typeface="MS PGothic" panose="020B0600070205080204" pitchFamily="34" charset="-128"/>
              </a:rPr>
              <a:t>Label yang jelas membantu user untuk memahasi tujuan dari masing-masing control tersebut. </a:t>
            </a:r>
            <a:endParaRPr lang="en-US" altLang="en-US" sz="2800">
              <a:solidFill>
                <a:srgbClr val="000000"/>
              </a:solidFill>
            </a:endParaRPr>
          </a:p>
          <a:p>
            <a:pPr marL="0" lvl="1" eaLnBrk="1" hangingPunct="1">
              <a:buClr>
                <a:srgbClr val="D12629"/>
              </a:buClr>
              <a:buFont typeface="Arial" panose="020B0604020202020204" pitchFamily="34" charset="0"/>
              <a:buChar char="■"/>
            </a:pPr>
            <a:r>
              <a:rPr lang="en-US" altLang="ja-JP" sz="2800">
                <a:solidFill>
                  <a:srgbClr val="000000"/>
                </a:solidFill>
                <a:ea typeface="MS PGothic" panose="020B0600070205080204" pitchFamily="34" charset="-128"/>
              </a:rPr>
              <a:t>Output Labels menampilkan output program. </a:t>
            </a:r>
            <a:endParaRPr lang="en-US" altLang="en-US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0094EB-866F-4214-8893-07A7ADE7E51E}" type="slidenum">
              <a:rPr lang="en-US" altLang="en-US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38150"/>
            <a:ext cx="8686800" cy="47625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Labels Keterangan dan Output</a:t>
            </a:r>
          </a:p>
        </p:txBody>
      </p:sp>
      <p:pic>
        <p:nvPicPr>
          <p:cNvPr id="83972" name="Picture 4" descr="CompletedApplication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2362200"/>
            <a:ext cx="69643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Line 10"/>
          <p:cNvSpPr>
            <a:spLocks noChangeShapeType="1"/>
          </p:cNvSpPr>
          <p:nvPr/>
        </p:nvSpPr>
        <p:spPr bwMode="auto">
          <a:xfrm>
            <a:off x="2971800" y="4419600"/>
            <a:ext cx="685800" cy="1219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4" name="Line 11"/>
          <p:cNvSpPr>
            <a:spLocks noChangeShapeType="1"/>
          </p:cNvSpPr>
          <p:nvPr/>
        </p:nvSpPr>
        <p:spPr bwMode="auto">
          <a:xfrm flipH="1" flipV="1">
            <a:off x="6248400" y="1828800"/>
            <a:ext cx="685800" cy="1371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5" name="Text Box 12"/>
          <p:cNvSpPr txBox="1">
            <a:spLocks noChangeArrowheads="1"/>
          </p:cNvSpPr>
          <p:nvPr/>
        </p:nvSpPr>
        <p:spPr bwMode="auto">
          <a:xfrm>
            <a:off x="3657600" y="5638800"/>
            <a:ext cx="2459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tabLst>
                <a:tab pos="2730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tabLst>
                <a:tab pos="27305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ja-JP" sz="2000">
                <a:solidFill>
                  <a:srgbClr val="000000"/>
                </a:solidFill>
                <a:latin typeface="AvantGarde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Descriptive</a:t>
            </a:r>
            <a:r>
              <a:rPr lang="en-US" altLang="ja-JP" sz="2000">
                <a:solidFill>
                  <a:srgbClr val="000000"/>
                </a:solidFill>
                <a:latin typeface="AvantGarde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altLang="ja-JP" sz="2000">
                <a:solidFill>
                  <a:srgbClr val="000000"/>
                </a:solidFill>
                <a:latin typeface="LucidaSansTypewriter" pitchFamily="49" charset="0"/>
                <a:ea typeface="MS Mincho" panose="02020609040205080304" pitchFamily="49" charset="-128"/>
                <a:cs typeface="Arial" panose="020B0604020202020204" pitchFamily="34" charset="0"/>
              </a:rPr>
              <a:t>Label</a:t>
            </a:r>
            <a:endParaRPr lang="en-US" altLang="en-US" sz="2000">
              <a:solidFill>
                <a:srgbClr val="000000"/>
              </a:solidFill>
              <a:latin typeface="LucidaSansTypewriter" pitchFamily="49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83976" name="Text Box 13"/>
          <p:cNvSpPr txBox="1">
            <a:spLocks noChangeArrowheads="1"/>
          </p:cNvSpPr>
          <p:nvPr/>
        </p:nvSpPr>
        <p:spPr bwMode="auto">
          <a:xfrm>
            <a:off x="3505200" y="1481138"/>
            <a:ext cx="449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tabLst>
                <a:tab pos="2730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tabLst>
                <a:tab pos="27305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2730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AvantGarde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Output </a:t>
            </a:r>
            <a:r>
              <a:rPr lang="en-US" altLang="en-US" sz="2000">
                <a:solidFill>
                  <a:srgbClr val="000000"/>
                </a:solidFill>
                <a:latin typeface="LucidaSansTypewriter" pitchFamily="49" charset="0"/>
                <a:ea typeface="MS Mincho" panose="02020609040205080304" pitchFamily="49" charset="-128"/>
                <a:cs typeface="Lucida Console" panose="020B0609040504020204" pitchFamily="49" charset="0"/>
              </a:rPr>
              <a:t>Label</a:t>
            </a:r>
            <a:r>
              <a:rPr lang="en-US" altLang="en-US" sz="2000">
                <a:solidFill>
                  <a:srgbClr val="000000"/>
                </a:solidFill>
                <a:latin typeface="AvantGarde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(recessed appearance)</a:t>
            </a:r>
          </a:p>
        </p:txBody>
      </p:sp>
      <p:sp>
        <p:nvSpPr>
          <p:cNvPr id="83977" name="Line 10"/>
          <p:cNvSpPr>
            <a:spLocks noChangeShapeType="1"/>
          </p:cNvSpPr>
          <p:nvPr/>
        </p:nvSpPr>
        <p:spPr bwMode="auto">
          <a:xfrm>
            <a:off x="3657600" y="3657600"/>
            <a:ext cx="457200" cy="1981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8" name="Line 10"/>
          <p:cNvSpPr>
            <a:spLocks noChangeShapeType="1"/>
          </p:cNvSpPr>
          <p:nvPr/>
        </p:nvSpPr>
        <p:spPr bwMode="auto">
          <a:xfrm flipH="1">
            <a:off x="4953000" y="3657600"/>
            <a:ext cx="533400" cy="19812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9D336D-927D-4E72-A9CB-1F9E6AA5F874}" type="slidenum">
              <a:rPr lang="en-US" altLang="en-US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Konvensi Pemberian Nama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6100" y="1066800"/>
            <a:ext cx="8229600" cy="4746625"/>
          </a:xfrm>
        </p:spPr>
        <p:txBody>
          <a:bodyPr/>
          <a:lstStyle/>
          <a:p>
            <a:pPr marL="0" indent="0" eaLnBrk="1" hangingPunct="1"/>
            <a:r>
              <a:rPr lang="en-US" altLang="en-US"/>
              <a:t>Ubah nama Form dengan nama yang unik dan mempunyai arti untuk mempermudah identifikasi.</a:t>
            </a:r>
          </a:p>
          <a:p>
            <a:pPr marL="0" indent="0"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Beri huruf besar pada huruf pertama nama Form karena Form adalah sebuah class. </a:t>
            </a:r>
          </a:p>
          <a:p>
            <a:pPr marL="0" indent="0"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Objects (seperti juga control) harus diawali dengan huruf kecil.</a:t>
            </a:r>
            <a:endParaRPr lang="en-US" altLang="en-US"/>
          </a:p>
          <a:p>
            <a:pPr marL="0" indent="0" eaLnBrk="1" hangingPunct="1"/>
            <a:r>
              <a:rPr lang="en-US" altLang="en-US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Ubah judul untuk mempermudah user mengidentifikasi tujuan dari Form</a:t>
            </a:r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</a:p>
          <a:p>
            <a:pPr marL="0" indent="0" eaLnBrk="1" hangingPunct="1"/>
            <a:r>
              <a:rPr lang="en-US" altLang="en-US">
                <a:solidFill>
                  <a:srgbClr val="000000"/>
                </a:solidFill>
                <a:latin typeface="Lucida Console" panose="020B0609040504020204" pitchFamily="49" charset="0"/>
                <a:cs typeface="Times New Roman" panose="02020603050405020304" pitchFamily="18" charset="0"/>
              </a:rPr>
              <a:t>Judul Form</a:t>
            </a:r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 harus menggunakan huruf capital ditiap awal kata.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12629"/>
              </a:buClr>
              <a:buFont typeface="Arial" panose="020B0604020202020204" pitchFamily="34" charset="0"/>
              <a:buChar char="■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6B7EE22-E3C0-44D7-B134-4C5F00407311}" type="slidenum">
              <a:rPr lang="en-US" altLang="en-US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Konvensi Pemberian Nama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6100" y="1066800"/>
            <a:ext cx="8229600" cy="3656013"/>
          </a:xfrm>
        </p:spPr>
        <p:txBody>
          <a:bodyPr/>
          <a:lstStyle/>
          <a:p>
            <a:pPr marL="0" indent="0" eaLnBrk="1" hangingPunct="1">
              <a:defRPr/>
            </a:pP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Gunakan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awalan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untuk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nama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objek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(control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dan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Form)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sehingga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dapat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sz="3000" dirty="0" err="1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dikenali</a:t>
            </a:r>
            <a:r>
              <a:rPr lang="en-US" altLang="ja-JP" sz="3000" dirty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.</a:t>
            </a:r>
            <a:r>
              <a:rPr lang="en-US" dirty="0"/>
              <a:t> </a:t>
            </a:r>
          </a:p>
          <a:p>
            <a:pPr marL="742950" lvl="2" indent="-342900" eaLnBrk="1" hangingPunct="1">
              <a:buClr>
                <a:srgbClr val="D12629"/>
              </a:buClr>
              <a:buFont typeface="Arial" pitchFamily="34" charset="0"/>
              <a:buChar char="■"/>
              <a:defRPr/>
            </a:pP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Tambahkan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awalan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Form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untuk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memberi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nama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Form. </a:t>
            </a:r>
          </a:p>
          <a:p>
            <a:pPr marL="742950" lvl="2" indent="-342900" eaLnBrk="1" hangingPunct="1">
              <a:buClr>
                <a:srgbClr val="D12629"/>
              </a:buClr>
              <a:buFont typeface="Arial" pitchFamily="34" charset="0"/>
              <a:buChar char="■"/>
              <a:defRPr/>
            </a:pP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Tambahkan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awalan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Label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untuk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semua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nama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control Label.</a:t>
            </a:r>
          </a:p>
          <a:p>
            <a:pPr marL="742950" lvl="2" indent="-342900" eaLnBrk="1" hangingPunct="1">
              <a:buClr>
                <a:srgbClr val="D12629"/>
              </a:buClr>
              <a:buFont typeface="Arial" pitchFamily="34" charset="0"/>
              <a:buChar char="■"/>
              <a:defRPr/>
            </a:pP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Tambahkan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awalan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Button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untuk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a typeface="+mn-ea"/>
                <a:cs typeface="Times New Roman" pitchFamily="18" charset="0"/>
              </a:rPr>
              <a:t>nama</a:t>
            </a:r>
            <a:r>
              <a:rPr lang="en-US" sz="2600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 control Button.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97C09-CB3E-4CAB-A6A9-189A5A52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TUGAS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A4D57-BE67-4E96-80FE-ACFC8D991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84275"/>
            <a:ext cx="8610600" cy="3884140"/>
          </a:xfrm>
        </p:spPr>
        <p:txBody>
          <a:bodyPr/>
          <a:lstStyle/>
          <a:p>
            <a:r>
              <a:rPr lang="en-GB"/>
              <a:t>Rancang sebuah Interface Aplikasi untuk Pembayaran pada sebuah mini market. (slide 21)</a:t>
            </a:r>
          </a:p>
          <a:p>
            <a:r>
              <a:rPr lang="en-US" altLang="en-US" b="1"/>
              <a:t>Buat Diagram TOE (Task, Object, Event) </a:t>
            </a:r>
            <a:r>
              <a:rPr lang="en-US" altLang="en-US"/>
              <a:t>untuk interface tersebut.</a:t>
            </a:r>
          </a:p>
          <a:p>
            <a:r>
              <a:rPr lang="en-US" altLang="en-US"/>
              <a:t>Upload file tugas dengan nama : tugas1+nim ke portal mahasiswa.</a:t>
            </a:r>
          </a:p>
          <a:p>
            <a:endParaRPr lang="en-GB"/>
          </a:p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FC80E-DD10-4AFE-9E27-65EFAF3C90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1E4E0C-8BDF-4EA5-8EDC-93745C8714B3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46435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itel_Simply_Title">
  <a:themeElements>
    <a:clrScheme name="Deitel_Simply_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itel_Simply_Title">
      <a:majorFont>
        <a:latin typeface="Brush Script M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Deitel_Simply_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utline">
  <a:themeElements>
    <a:clrScheme name="Out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utli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Out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t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t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t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t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t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ut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ut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ut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ut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ut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ut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bjectiv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bjectiv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Object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Application Requirements">
  <a:themeElements>
    <a:clrScheme name="Application Requiremen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pplication Requireme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Application Requiremen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Application Requirements with Bullets">
  <a:themeElements>
    <a:clrScheme name="Application Requirements with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pplication Requirements with Bulle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Application Requirements with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with Bulle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with Bulle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with Bulle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with Bulle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pplication Requirements with Bulle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with Bulle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with Bulle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with Bulle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with Bulle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with Bulle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pplication Requirements with Bulle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ps">
  <a:themeElements>
    <a:clrScheme name="Tip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p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Tip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p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p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p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p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p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p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p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p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p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p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p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Figure">
  <a:themeElements>
    <a:clrScheme name="Figu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g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Figu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u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u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u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u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u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gu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gu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gu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gu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gu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gu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Pseudocode">
  <a:themeElements>
    <a:clrScheme name="Pseudoco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seudoco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Pseudoco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eudoco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eudoco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eudoco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eudoco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eudoco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eudoco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eudoco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eudoco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eudoco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eudoco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seudoco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Code">
  <a:themeElements>
    <a:clrScheme name="Co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de">
      <a:majorFont>
        <a:latin typeface="Arial"/>
        <a:ea typeface=""/>
        <a:cs typeface=""/>
      </a:majorFont>
      <a:minorFont>
        <a:latin typeface="Lucida Conso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Co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Paragraph">
  <a:themeElements>
    <a:clrScheme name="Paragrap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ragrap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Paragrap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agrap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agrap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agrap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agrap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ragrap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agrap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agrap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agrap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agrap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agrap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ragrap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ACE Table">
  <a:themeElements>
    <a:clrScheme name="ACE Tab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CE Tab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ACE Tab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 Tab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 Tab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 Tab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 Tab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 Tab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 Tab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 Tab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 Tab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 Tab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 Tab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 Tab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Objectives">
  <a:themeElements>
    <a:clrScheme name="1_Objectiv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Objectiv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1_Object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ject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ject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ject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ject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bject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ject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ject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ject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ject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ject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bject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Application Requirements">
  <a:themeElements>
    <a:clrScheme name="1_Application Requiremen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pplication Requireme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1_Application Requiremen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pplication Requiremen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pplication Requiremen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pplication Requiremen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pplication Requiremen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pplication Requiremen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pplication Requiremen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pplication Requiremen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pplication Requiremen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pplication Requiremen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pplication Requiremen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pplication Requiremen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Default Design">
  <a:themeElements>
    <a:clrScheme name="Default 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B9"/>
      </a:accent6>
      <a:hlink>
        <a:srgbClr val="FFFF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2D2DB9"/>
        </a:accent6>
        <a:hlink>
          <a:srgbClr val="FFFF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_Deitel_Simply_Title">
  <a:themeElements>
    <a:clrScheme name="Deitel_Simply_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itel_Simply_Title">
      <a:majorFont>
        <a:latin typeface="Brush Script M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Deitel_Simply_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tel_Simply_Tit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tel_Simply_Tit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2_Objectives">
  <a:themeElements>
    <a:clrScheme name="Objectiv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bjectiv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Object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bject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bject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Paragraph">
  <a:themeElements>
    <a:clrScheme name="1_Paragrap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aragrap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ush Script" pitchFamily="34" charset="0"/>
          </a:defRPr>
        </a:defPPr>
      </a:lstStyle>
    </a:lnDef>
  </a:objectDefaults>
  <a:extraClrSchemeLst>
    <a:extraClrScheme>
      <a:clrScheme name="1_Paragrap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ragrap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ragrap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ragrap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ragrap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ragrap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ragrap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ragrap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ragrap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ragrap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ragrap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ragrap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1119</Words>
  <Application>Microsoft Office PowerPoint</Application>
  <PresentationFormat>On-screen Show (4:3)</PresentationFormat>
  <Paragraphs>227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30</vt:i4>
      </vt:variant>
    </vt:vector>
  </HeadingPairs>
  <TitlesOfParts>
    <vt:vector size="58" baseType="lpstr">
      <vt:lpstr>Arial</vt:lpstr>
      <vt:lpstr>Arial Black</vt:lpstr>
      <vt:lpstr>AvantGarde</vt:lpstr>
      <vt:lpstr>Brush Script</vt:lpstr>
      <vt:lpstr>Brush Script MT</vt:lpstr>
      <vt:lpstr>Helvetica 65 Medium</vt:lpstr>
      <vt:lpstr>Lucida Console</vt:lpstr>
      <vt:lpstr>LucidaSansTypewriter</vt:lpstr>
      <vt:lpstr>Times New Roman</vt:lpstr>
      <vt:lpstr>Verdana</vt:lpstr>
      <vt:lpstr>Blank</vt:lpstr>
      <vt:lpstr>Deitel_Simply_Title</vt:lpstr>
      <vt:lpstr>Outline</vt:lpstr>
      <vt:lpstr>Objectives</vt:lpstr>
      <vt:lpstr>Application Requirements</vt:lpstr>
      <vt:lpstr>Application Requirements with Bullets</vt:lpstr>
      <vt:lpstr>Tips</vt:lpstr>
      <vt:lpstr>Figure</vt:lpstr>
      <vt:lpstr>Pseudocode</vt:lpstr>
      <vt:lpstr>Code</vt:lpstr>
      <vt:lpstr>Paragraph</vt:lpstr>
      <vt:lpstr>ACE Table</vt:lpstr>
      <vt:lpstr>1_Objectives</vt:lpstr>
      <vt:lpstr>1_Application Requirements</vt:lpstr>
      <vt:lpstr>1_Default Design</vt:lpstr>
      <vt:lpstr>1_Deitel_Simply_Title</vt:lpstr>
      <vt:lpstr>2_Objectives</vt:lpstr>
      <vt:lpstr>1_Paragraph</vt:lpstr>
      <vt:lpstr>Microsoft Visual Basic  </vt:lpstr>
      <vt:lpstr>Overview</vt:lpstr>
      <vt:lpstr>Class dan Object</vt:lpstr>
      <vt:lpstr>Properties, Methods dan Events</vt:lpstr>
      <vt:lpstr>Contoh Objek</vt:lpstr>
      <vt:lpstr>Contoh Object </vt:lpstr>
      <vt:lpstr>Contoh Object</vt:lpstr>
      <vt:lpstr>Common Form Controls (Objects)</vt:lpstr>
      <vt:lpstr>Common Control Properties</vt:lpstr>
      <vt:lpstr>Methods – Contoh sebuah Function</vt:lpstr>
      <vt:lpstr>Methods – Contoh sebuah Sub</vt:lpstr>
      <vt:lpstr>Default Control Events</vt:lpstr>
      <vt:lpstr>Default Event untuk Button</vt:lpstr>
      <vt:lpstr>Event lain untuk Command Button</vt:lpstr>
      <vt:lpstr>Namespaces</vt:lpstr>
      <vt:lpstr>Contoh Namespace</vt:lpstr>
      <vt:lpstr>My Namespace</vt:lpstr>
      <vt:lpstr>Pekerjaan yang biasa menggunakan Namespace My</vt:lpstr>
      <vt:lpstr>Encapsulation</vt:lpstr>
      <vt:lpstr>Membuat Rencana Aplikasi </vt:lpstr>
      <vt:lpstr>PowerPoint Presentation</vt:lpstr>
      <vt:lpstr>PowerPoint Presentation</vt:lpstr>
      <vt:lpstr>PowerPoint Presentation</vt:lpstr>
      <vt:lpstr>PowerPoint Presentation</vt:lpstr>
      <vt:lpstr>Membuat Rencana Aplikasi </vt:lpstr>
      <vt:lpstr>Labels</vt:lpstr>
      <vt:lpstr>Labels Keterangan dan Output</vt:lpstr>
      <vt:lpstr>Konvensi Pemberian Nama</vt:lpstr>
      <vt:lpstr>Konvensi Pemberian Nama</vt:lpstr>
      <vt:lpstr>TUGAS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2011-09-06T09:42:32Z</dcterms:created>
  <dcterms:modified xsi:type="dcterms:W3CDTF">2020-03-24T00:24:07Z</dcterms:modified>
</cp:coreProperties>
</file>